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4" r:id="rId6"/>
    <p:sldId id="288" r:id="rId7"/>
    <p:sldId id="289" r:id="rId8"/>
    <p:sldId id="260" r:id="rId9"/>
    <p:sldId id="290" r:id="rId10"/>
    <p:sldId id="292" r:id="rId11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468C"/>
    <a:srgbClr val="001431"/>
    <a:srgbClr val="142F5C"/>
    <a:srgbClr val="149F2F"/>
    <a:srgbClr val="D14C00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D113A9D2-9D6B-4929-AA2D-F23B5EE8CBE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9" autoAdjust="0"/>
    <p:restoredTop sz="94660"/>
  </p:normalViewPr>
  <p:slideViewPr>
    <p:cSldViewPr snapToGrid="0" showGuides="1">
      <p:cViewPr varScale="1">
        <p:scale>
          <a:sx n="119" d="100"/>
          <a:sy n="119" d="100"/>
        </p:scale>
        <p:origin x="619" y="11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2C9D383-BBC4-486C-B949-4975C013CC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39D43F-AF4D-4026-B59B-E30A214796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8508412-C702-48D6-A485-9E3F48E9270C}" type="datetime1">
              <a:rPr lang="en-GB" smtClean="0"/>
              <a:t>03/03/2024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AF834-AEA0-4B1E-B634-D786ABAA3B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05535A-EEFA-4377-8BEC-AE3B154A765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D432166-D667-4383-B839-F1433620BE4D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2815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e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sv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006A15-2481-4E66-917C-551C926382B7}" type="datetime1">
              <a:rPr lang="en-GB" smtClean="0"/>
              <a:pPr/>
              <a:t>03/03/2024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 dirty="0"/>
              <a:t>Edit Master text styles</a:t>
            </a:r>
          </a:p>
          <a:p>
            <a:pPr lvl="1" rtl="0"/>
            <a:r>
              <a:rPr lang="en-GB" noProof="0" dirty="0"/>
              <a:t>Second level</a:t>
            </a:r>
          </a:p>
          <a:p>
            <a:pPr lvl="2" rtl="0"/>
            <a:r>
              <a:rPr lang="en-GB" noProof="0" dirty="0"/>
              <a:t>Third level</a:t>
            </a:r>
          </a:p>
          <a:p>
            <a:pPr lvl="3" rtl="0"/>
            <a:r>
              <a:rPr lang="en-GB" noProof="0" dirty="0"/>
              <a:t>Fourth level</a:t>
            </a:r>
          </a:p>
          <a:p>
            <a:pPr lvl="4" rtl="0"/>
            <a:r>
              <a:rPr lang="en-GB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34B48B0-85B2-40C4-A05A-571C99C8AB57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963210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A34B48B0-85B2-40C4-A05A-571C99C8AB57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0083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A34B48B0-85B2-40C4-A05A-571C99C8AB57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38431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D7B4B4-285E-4191-E620-0468212E11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52F756-C9F4-E792-D46C-B1077832F4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19E49A9-5EE8-B98A-0612-8D1BF6FD76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26A797-CC02-951D-FF1D-AEA74E8AB7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A34B48B0-85B2-40C4-A05A-571C99C8AB57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470655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D7B1D3-ACDB-64DB-AD0D-FB1ECD2199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D71CB9-2857-D6D8-035B-4DC6A0CF92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4C46F9C-0272-00BC-B9DA-31A6A7F197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4D7603-C48D-5596-0F85-94559064C6B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A34B48B0-85B2-40C4-A05A-571C99C8AB57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953511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A34B48B0-85B2-40C4-A05A-571C99C8AB57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08137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svg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sv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09A5174-1112-4D75-9ACE-EB000DE44E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241F2F-6D67-4597-AB7C-D982860837A5}"/>
              </a:ext>
            </a:extLst>
          </p:cNvPr>
          <p:cNvSpPr/>
          <p:nvPr userDrawn="1"/>
        </p:nvSpPr>
        <p:spPr>
          <a:xfrm>
            <a:off x="3585972" y="0"/>
            <a:ext cx="5020056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7639DF-BB81-43B2-81DF-DC0942E8845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85972" y="2551430"/>
            <a:ext cx="5020056" cy="1633085"/>
          </a:xfrm>
        </p:spPr>
        <p:txBody>
          <a:bodyPr rtlCol="0" anchor="b">
            <a:normAutofit/>
          </a:bodyPr>
          <a:lstStyle>
            <a:lvl1pPr algn="ctr">
              <a:lnSpc>
                <a:spcPct val="85000"/>
              </a:lnSpc>
              <a:defRPr sz="55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 dirty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62A2A7-5821-4BAA-A45B-8AFDF4E0FB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81400" y="4653445"/>
            <a:ext cx="5027613" cy="827197"/>
          </a:xfrm>
        </p:spPr>
        <p:txBody>
          <a:bodyPr rtlCol="0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828D1A9-3D67-4106-B288-BC23A7CC5AF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708" y="1721890"/>
            <a:ext cx="2386800" cy="486000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76270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Cos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3980BA4-A23A-4C88-B574-5C1C7E0F1D99}"/>
              </a:ext>
            </a:extLst>
          </p:cNvPr>
          <p:cNvSpPr/>
          <p:nvPr userDrawn="1"/>
        </p:nvSpPr>
        <p:spPr>
          <a:xfrm>
            <a:off x="-1587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3703320"/>
            <a:ext cx="12192000" cy="315468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5472"/>
            <a:ext cx="6802464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38C0A23-6967-4A67-AE2F-92D04DDF4891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C1C00E5-E205-47D3-ACCC-BA3FDBF71013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1718924" y="4094681"/>
            <a:ext cx="3666744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CC501F77-56D4-49F2-9772-EE01ACF5274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1718924" y="4527898"/>
            <a:ext cx="3666744" cy="1374438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FFB1E7A4-4985-48C1-B72F-4B1715915B45}"/>
              </a:ext>
            </a:extLst>
          </p:cNvPr>
          <p:cNvSpPr>
            <a:spLocks noGrp="1"/>
          </p:cNvSpPr>
          <p:nvPr>
            <p:ph type="body" idx="45" hasCustomPrompt="1"/>
          </p:nvPr>
        </p:nvSpPr>
        <p:spPr>
          <a:xfrm>
            <a:off x="6498182" y="4094681"/>
            <a:ext cx="3666744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13613D75-4050-4984-9168-DAD425D6D6AC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6498182" y="4527898"/>
            <a:ext cx="3666744" cy="1374438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6E425E0E-28A3-4830-99E8-D93E5B20E77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392449"/>
            <a:ext cx="10515600" cy="915721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9E693E7E-08CF-4C07-BFC7-C34D6269EFD9}"/>
              </a:ext>
            </a:extLst>
          </p:cNvPr>
          <p:cNvSpPr>
            <a:spLocks noGrp="1"/>
          </p:cNvSpPr>
          <p:nvPr>
            <p:ph type="body" idx="48" hasCustomPrompt="1"/>
          </p:nvPr>
        </p:nvSpPr>
        <p:spPr>
          <a:xfrm>
            <a:off x="1555148" y="2707188"/>
            <a:ext cx="3666744" cy="850147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sz="7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£12,345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9D213FF3-2ADF-437D-9C3A-5C5821DBAF4E}"/>
              </a:ext>
            </a:extLst>
          </p:cNvPr>
          <p:cNvSpPr>
            <a:spLocks noGrp="1"/>
          </p:cNvSpPr>
          <p:nvPr>
            <p:ph type="body" idx="49" hasCustomPrompt="1"/>
          </p:nvPr>
        </p:nvSpPr>
        <p:spPr>
          <a:xfrm>
            <a:off x="6334406" y="2707188"/>
            <a:ext cx="3666744" cy="850147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sz="7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£6,789</a:t>
            </a:r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E7019E9C-AA4E-4592-97BE-BF366FFA1A7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520509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s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38F4135-A9EE-4D29-A8AB-5DEB57ABC181}"/>
              </a:ext>
            </a:extLst>
          </p:cNvPr>
          <p:cNvSpPr/>
          <p:nvPr userDrawn="1"/>
        </p:nvSpPr>
        <p:spPr>
          <a:xfrm>
            <a:off x="-1587" y="-1"/>
            <a:ext cx="12192000" cy="685799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3690968"/>
            <a:ext cx="12192000" cy="3167031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5472"/>
            <a:ext cx="7081434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9E9821-77E5-4D4A-848A-7DE07E7D6463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C1C00E5-E205-47D3-ACCC-BA3FDBF71013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1587236" y="4798586"/>
            <a:ext cx="2577284" cy="334918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CC501F77-56D4-49F2-9772-EE01ACF5274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1587236" y="5235475"/>
            <a:ext cx="2577284" cy="705923"/>
          </a:xfrm>
        </p:spPr>
        <p:txBody>
          <a:bodyPr lIns="36000" tIns="0" rIns="0" bIns="0" rtlCol="0">
            <a:normAutofit/>
          </a:bodyPr>
          <a:lstStyle>
            <a:lvl1pPr marL="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6E425E0E-28A3-4830-99E8-D93E5B20E77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392449"/>
            <a:ext cx="10515600" cy="915721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tx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A62DB99-23AA-4B84-915B-58A12122905A}"/>
              </a:ext>
            </a:extLst>
          </p:cNvPr>
          <p:cNvSpPr/>
          <p:nvPr userDrawn="1"/>
        </p:nvSpPr>
        <p:spPr>
          <a:xfrm>
            <a:off x="1969178" y="2806082"/>
            <a:ext cx="1847088" cy="1847088"/>
          </a:xfrm>
          <a:prstGeom prst="ellipse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7C4674D-D19C-4346-8AB3-EEC70C5BA12B}"/>
              </a:ext>
            </a:extLst>
          </p:cNvPr>
          <p:cNvSpPr/>
          <p:nvPr userDrawn="1"/>
        </p:nvSpPr>
        <p:spPr>
          <a:xfrm>
            <a:off x="4730062" y="2358026"/>
            <a:ext cx="2295144" cy="2295144"/>
          </a:xfrm>
          <a:prstGeom prst="ellipse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32287E6-00FD-4CA9-879A-D113874BCAF3}"/>
              </a:ext>
            </a:extLst>
          </p:cNvPr>
          <p:cNvSpPr/>
          <p:nvPr userDrawn="1"/>
        </p:nvSpPr>
        <p:spPr>
          <a:xfrm>
            <a:off x="7613594" y="2037986"/>
            <a:ext cx="2615184" cy="2615184"/>
          </a:xfrm>
          <a:prstGeom prst="ellipse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24B6C5DB-65E0-4261-A490-0CEBD77B8A6C}"/>
              </a:ext>
            </a:extLst>
          </p:cNvPr>
          <p:cNvSpPr>
            <a:spLocks noGrp="1"/>
          </p:cNvSpPr>
          <p:nvPr>
            <p:ph type="body" idx="48" hasCustomPrompt="1"/>
          </p:nvPr>
        </p:nvSpPr>
        <p:spPr>
          <a:xfrm>
            <a:off x="2022734" y="3082272"/>
            <a:ext cx="1739976" cy="955575"/>
          </a:xfrm>
        </p:spPr>
        <p:txBody>
          <a:bodyPr lIns="0" tIns="0" rIns="0" bIns="0" rtlCol="0" anchor="b"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£25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86AFF07C-4D15-4A29-B939-C47256023C91}"/>
              </a:ext>
            </a:extLst>
          </p:cNvPr>
          <p:cNvSpPr>
            <a:spLocks noGrp="1"/>
          </p:cNvSpPr>
          <p:nvPr>
            <p:ph type="body" idx="49" hasCustomPrompt="1"/>
          </p:nvPr>
        </p:nvSpPr>
        <p:spPr>
          <a:xfrm>
            <a:off x="2022734" y="4075184"/>
            <a:ext cx="1739976" cy="280931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billion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2C71864B-9476-4445-B961-A4480119AB3B}"/>
              </a:ext>
            </a:extLst>
          </p:cNvPr>
          <p:cNvSpPr>
            <a:spLocks noGrp="1"/>
          </p:cNvSpPr>
          <p:nvPr>
            <p:ph type="body" idx="50" hasCustomPrompt="1"/>
          </p:nvPr>
        </p:nvSpPr>
        <p:spPr>
          <a:xfrm>
            <a:off x="5007646" y="2886747"/>
            <a:ext cx="1739976" cy="955575"/>
          </a:xfrm>
        </p:spPr>
        <p:txBody>
          <a:bodyPr lIns="0" tIns="0" rIns="0" bIns="0" rtlCol="0" anchor="b"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£50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B2AAA459-A7E1-451E-BABB-0C87139B389F}"/>
              </a:ext>
            </a:extLst>
          </p:cNvPr>
          <p:cNvSpPr>
            <a:spLocks noGrp="1"/>
          </p:cNvSpPr>
          <p:nvPr>
            <p:ph type="body" idx="51" hasCustomPrompt="1"/>
          </p:nvPr>
        </p:nvSpPr>
        <p:spPr>
          <a:xfrm>
            <a:off x="5007646" y="3879659"/>
            <a:ext cx="1739976" cy="280931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billion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DF679BEC-0CFD-449F-B3E0-BB712F00052B}"/>
              </a:ext>
            </a:extLst>
          </p:cNvPr>
          <p:cNvSpPr>
            <a:spLocks noGrp="1"/>
          </p:cNvSpPr>
          <p:nvPr>
            <p:ph type="body" idx="52" hasCustomPrompt="1"/>
          </p:nvPr>
        </p:nvSpPr>
        <p:spPr>
          <a:xfrm>
            <a:off x="7761966" y="2723457"/>
            <a:ext cx="2295144" cy="955575"/>
          </a:xfrm>
        </p:spPr>
        <p:txBody>
          <a:bodyPr lIns="0" tIns="0" rIns="0" bIns="0" rtlCol="0" anchor="b"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£100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65220FFF-D7A7-4DFC-97E2-8D717A6B97FF}"/>
              </a:ext>
            </a:extLst>
          </p:cNvPr>
          <p:cNvSpPr>
            <a:spLocks noGrp="1"/>
          </p:cNvSpPr>
          <p:nvPr>
            <p:ph type="body" idx="53" hasCustomPrompt="1"/>
          </p:nvPr>
        </p:nvSpPr>
        <p:spPr>
          <a:xfrm>
            <a:off x="8038166" y="3716369"/>
            <a:ext cx="1739976" cy="280931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billion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33C0B4F4-FAB3-45B3-A57B-B8A00F765A8C}"/>
              </a:ext>
            </a:extLst>
          </p:cNvPr>
          <p:cNvSpPr>
            <a:spLocks noGrp="1"/>
          </p:cNvSpPr>
          <p:nvPr>
            <p:ph type="body" idx="54" hasCustomPrompt="1"/>
          </p:nvPr>
        </p:nvSpPr>
        <p:spPr>
          <a:xfrm>
            <a:off x="4587884" y="4798586"/>
            <a:ext cx="2577284" cy="334918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40" name="Text Placeholder 11">
            <a:extLst>
              <a:ext uri="{FF2B5EF4-FFF2-40B4-BE49-F238E27FC236}">
                <a16:creationId xmlns:a16="http://schemas.microsoft.com/office/drawing/2014/main" id="{2710ED40-A455-4EEF-AAD2-1479EE311ABC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4587884" y="5240927"/>
            <a:ext cx="2577284" cy="705923"/>
          </a:xfrm>
        </p:spPr>
        <p:txBody>
          <a:bodyPr lIns="36000" tIns="0" rIns="0" bIns="0" rtlCol="0">
            <a:normAutofit/>
          </a:bodyPr>
          <a:lstStyle>
            <a:lvl1pPr marL="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A9FC0BF2-FC28-43C1-864A-CAB49C8381A2}"/>
              </a:ext>
            </a:extLst>
          </p:cNvPr>
          <p:cNvSpPr>
            <a:spLocks noGrp="1"/>
          </p:cNvSpPr>
          <p:nvPr>
            <p:ph type="body" idx="56" hasCustomPrompt="1"/>
          </p:nvPr>
        </p:nvSpPr>
        <p:spPr>
          <a:xfrm>
            <a:off x="7654886" y="4798586"/>
            <a:ext cx="2577284" cy="334918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F4793ACF-6372-4346-9E08-F9E4D2584763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7654886" y="5231802"/>
            <a:ext cx="2577284" cy="705923"/>
          </a:xfrm>
        </p:spPr>
        <p:txBody>
          <a:bodyPr lIns="36000" tIns="0" rIns="0" bIns="0" rtlCol="0">
            <a:normAutofit/>
          </a:bodyPr>
          <a:lstStyle>
            <a:lvl1pPr marL="0" indent="0" algn="ctr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6" name="Picture Placeholder 11">
            <a:extLst>
              <a:ext uri="{FF2B5EF4-FFF2-40B4-BE49-F238E27FC236}">
                <a16:creationId xmlns:a16="http://schemas.microsoft.com/office/drawing/2014/main" id="{F3FD923B-7063-49D8-8286-0F8424648970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4707766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nd Cap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DA9D50-F092-4CE4-833F-A116EB21A23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2990088"/>
            <a:ext cx="12192000" cy="3867912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6862011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EB90E9-CEA5-4F91-B14B-ED7C72F643DF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C1C00E5-E205-47D3-ACCC-BA3FDBF71013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1053452" y="3340707"/>
            <a:ext cx="3666744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CC501F77-56D4-49F2-9772-EE01ACF5274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36612" y="3773923"/>
            <a:ext cx="5259387" cy="2087752"/>
          </a:xfrm>
        </p:spPr>
        <p:txBody>
          <a:bodyPr lIns="0" tIns="0" rIns="0" bIns="0" rtlCol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Char char="•"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6E425E0E-28A3-4830-99E8-D93E5B20E77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392449"/>
            <a:ext cx="10515600" cy="935429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3E44B3E-B67E-47BB-9B17-495800CC539C}"/>
              </a:ext>
            </a:extLst>
          </p:cNvPr>
          <p:cNvSpPr>
            <a:spLocks noGrp="1"/>
          </p:cNvSpPr>
          <p:nvPr>
            <p:ph type="body" idx="48" hasCustomPrompt="1"/>
          </p:nvPr>
        </p:nvSpPr>
        <p:spPr>
          <a:xfrm>
            <a:off x="6682936" y="3353508"/>
            <a:ext cx="3666744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3E6654E2-1600-436C-996F-AB13D779B069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6466097" y="3786724"/>
            <a:ext cx="5068178" cy="2087752"/>
          </a:xfrm>
        </p:spPr>
        <p:txBody>
          <a:bodyPr lIns="0" tIns="0" rIns="0" bIns="0" rtlCol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Char char="•"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7" name="Picture Placeholder 11">
            <a:extLst>
              <a:ext uri="{FF2B5EF4-FFF2-40B4-BE49-F238E27FC236}">
                <a16:creationId xmlns:a16="http://schemas.microsoft.com/office/drawing/2014/main" id="{11B1F208-6C15-4A3F-B7B4-388A18DC2B14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0025586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etition Content Layout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CE7ADE7-21F0-4422-AD3C-0A7865E4FAB1}"/>
              </a:ext>
            </a:extLst>
          </p:cNvPr>
          <p:cNvSpPr/>
          <p:nvPr userDrawn="1"/>
        </p:nvSpPr>
        <p:spPr>
          <a:xfrm>
            <a:off x="0" y="-1"/>
            <a:ext cx="12192000" cy="685799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6F00F53-9697-4331-BE9F-B94FA62B0402}"/>
              </a:ext>
            </a:extLst>
          </p:cNvPr>
          <p:cNvSpPr/>
          <p:nvPr userDrawn="1"/>
        </p:nvSpPr>
        <p:spPr>
          <a:xfrm>
            <a:off x="0" y="1528174"/>
            <a:ext cx="12192000" cy="532982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7430939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0298BE-3648-4D6C-B9A4-B00856595700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E705CC21-80AA-488E-B95D-0E00300A05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65413" y="1975905"/>
            <a:ext cx="2386584" cy="484632"/>
          </a:xfrm>
          <a:prstGeom prst="roundRect">
            <a:avLst/>
          </a:prstGeom>
          <a:noFill/>
          <a:ln>
            <a:noFill/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4" name="Picture Placeholder 11" descr="Competitors’ logos quadrant">
            <a:extLst>
              <a:ext uri="{FF2B5EF4-FFF2-40B4-BE49-F238E27FC236}">
                <a16:creationId xmlns:a16="http://schemas.microsoft.com/office/drawing/2014/main" id="{B02B30B1-85C9-4BFB-89EF-F61F699F9CB9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3479892" y="2503607"/>
            <a:ext cx="1772153" cy="77724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2"/>
            </a:solidFill>
          </a:ln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 i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 dirty="0"/>
              <a:t>Competitor 2</a:t>
            </a:r>
          </a:p>
          <a:p>
            <a:pPr rtl="0"/>
            <a:r>
              <a:rPr lang="en-GB" noProof="0" dirty="0"/>
              <a:t>Logo</a:t>
            </a:r>
          </a:p>
        </p:txBody>
      </p:sp>
      <p:sp>
        <p:nvSpPr>
          <p:cNvPr id="17" name="Picture Placeholder 11" descr="Competitors’ logos quadrant">
            <a:extLst>
              <a:ext uri="{FF2B5EF4-FFF2-40B4-BE49-F238E27FC236}">
                <a16:creationId xmlns:a16="http://schemas.microsoft.com/office/drawing/2014/main" id="{BB248D0D-569D-4CE5-B4A5-1CB766D4BC25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1341365" y="2069258"/>
            <a:ext cx="1655064" cy="77724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2"/>
            </a:solidFill>
          </a:ln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 i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 dirty="0"/>
              <a:t>Competitor 1</a:t>
            </a:r>
          </a:p>
          <a:p>
            <a:pPr rtl="0"/>
            <a:r>
              <a:rPr lang="en-GB" noProof="0" dirty="0"/>
              <a:t>Logo</a:t>
            </a:r>
          </a:p>
        </p:txBody>
      </p:sp>
      <p:sp>
        <p:nvSpPr>
          <p:cNvPr id="18" name="Picture Placeholder 11" descr="Competitors’ logos quadrant">
            <a:extLst>
              <a:ext uri="{FF2B5EF4-FFF2-40B4-BE49-F238E27FC236}">
                <a16:creationId xmlns:a16="http://schemas.microsoft.com/office/drawing/2014/main" id="{63441834-C0B7-467E-BB8A-077BFB4CC64D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2209800" y="4684388"/>
            <a:ext cx="1772153" cy="77724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2"/>
            </a:solidFill>
          </a:ln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 i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 dirty="0"/>
              <a:t>Competitor 3</a:t>
            </a:r>
          </a:p>
          <a:p>
            <a:pPr rtl="0"/>
            <a:r>
              <a:rPr lang="en-GB" noProof="0" dirty="0"/>
              <a:t>Logo</a:t>
            </a:r>
          </a:p>
        </p:txBody>
      </p:sp>
      <p:sp>
        <p:nvSpPr>
          <p:cNvPr id="20" name="Picture Placeholder 11" descr="Competitors’ logos quadrant">
            <a:extLst>
              <a:ext uri="{FF2B5EF4-FFF2-40B4-BE49-F238E27FC236}">
                <a16:creationId xmlns:a16="http://schemas.microsoft.com/office/drawing/2014/main" id="{4845EF5C-F9AE-4C81-B40A-0EF51B853911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6654710" y="2594867"/>
            <a:ext cx="1772153" cy="77724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2"/>
            </a:solidFill>
          </a:ln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 i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 dirty="0"/>
              <a:t>Competitor 4</a:t>
            </a:r>
          </a:p>
          <a:p>
            <a:pPr rtl="0"/>
            <a:r>
              <a:rPr lang="en-GB" noProof="0" dirty="0"/>
              <a:t>Logo</a:t>
            </a:r>
          </a:p>
        </p:txBody>
      </p:sp>
      <p:sp>
        <p:nvSpPr>
          <p:cNvPr id="21" name="Picture Placeholder 11" descr="Competitors’ logos quadrant">
            <a:extLst>
              <a:ext uri="{FF2B5EF4-FFF2-40B4-BE49-F238E27FC236}">
                <a16:creationId xmlns:a16="http://schemas.microsoft.com/office/drawing/2014/main" id="{75396269-14C7-4297-BE40-EB61A04CF4C8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6455537" y="4853700"/>
            <a:ext cx="1772153" cy="77724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2"/>
            </a:solidFill>
          </a:ln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 i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 dirty="0"/>
              <a:t>Competitor 5</a:t>
            </a:r>
          </a:p>
          <a:p>
            <a:pPr rtl="0"/>
            <a:r>
              <a:rPr lang="en-GB" noProof="0" dirty="0"/>
              <a:t>Logo</a:t>
            </a:r>
          </a:p>
        </p:txBody>
      </p:sp>
      <p:sp>
        <p:nvSpPr>
          <p:cNvPr id="22" name="Picture Placeholder 11" descr="Competitors’ logos quadrant">
            <a:extLst>
              <a:ext uri="{FF2B5EF4-FFF2-40B4-BE49-F238E27FC236}">
                <a16:creationId xmlns:a16="http://schemas.microsoft.com/office/drawing/2014/main" id="{A9EC32D0-3CC5-4D03-90E1-35DD544F353D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8965413" y="4121940"/>
            <a:ext cx="1772153" cy="77724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solidFill>
              <a:schemeClr val="tx2"/>
            </a:solidFill>
          </a:ln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 i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 dirty="0"/>
              <a:t>Competitor 6</a:t>
            </a:r>
          </a:p>
          <a:p>
            <a:pPr rtl="0"/>
            <a:r>
              <a:rPr lang="en-GB" noProof="0" dirty="0"/>
              <a:t>Logo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C9793465-C4F7-40FC-AEF8-5F868E36ECA3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88628" y="3574970"/>
            <a:ext cx="2741612" cy="248888"/>
          </a:xfrm>
        </p:spPr>
        <p:txBody>
          <a:bodyPr rtlCol="0">
            <a:noAutofit/>
          </a:bodyPr>
          <a:lstStyle>
            <a:lvl1pPr marL="0" indent="0">
              <a:buNone/>
              <a:defRPr sz="1400" b="0">
                <a:solidFill>
                  <a:schemeClr val="tx2"/>
                </a:solidFill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 rtl="0"/>
            <a:r>
              <a:rPr lang="en-GB" noProof="0" dirty="0"/>
              <a:t>More expensive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9E34E738-15BA-4311-BA02-5FDA3723F49F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730592" y="3574970"/>
            <a:ext cx="2741612" cy="248888"/>
          </a:xfrm>
        </p:spPr>
        <p:txBody>
          <a:bodyPr rtlCol="0">
            <a:noAutofit/>
          </a:bodyPr>
          <a:lstStyle>
            <a:lvl1pPr marL="0" indent="0" algn="r">
              <a:buNone/>
              <a:defRPr sz="1400" b="0">
                <a:solidFill>
                  <a:schemeClr val="tx2"/>
                </a:solidFill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 rtl="0"/>
            <a:r>
              <a:rPr lang="en-GB" noProof="0" dirty="0"/>
              <a:t>Less expensive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43026573-79FA-414F-85CC-BB2AFC84C27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641450" y="6142762"/>
            <a:ext cx="2741612" cy="248888"/>
          </a:xfrm>
        </p:spPr>
        <p:txBody>
          <a:bodyPr rtlCol="0">
            <a:noAutofit/>
          </a:bodyPr>
          <a:lstStyle>
            <a:lvl1pPr marL="0" indent="0" algn="ctr">
              <a:buNone/>
              <a:defRPr sz="1400" b="0">
                <a:solidFill>
                  <a:schemeClr val="tx2"/>
                </a:solidFill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 rtl="0"/>
            <a:r>
              <a:rPr lang="en-GB" noProof="0" dirty="0"/>
              <a:t>Less convenient</a:t>
            </a:r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354AC58C-2EFE-42E3-B1C3-3A3F7161FC0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4641450" y="1764281"/>
            <a:ext cx="2741612" cy="248888"/>
          </a:xfrm>
        </p:spPr>
        <p:txBody>
          <a:bodyPr rtlCol="0">
            <a:noAutofit/>
          </a:bodyPr>
          <a:lstStyle>
            <a:lvl1pPr marL="0" indent="0" algn="ctr">
              <a:buNone/>
              <a:defRPr sz="1400" b="0">
                <a:solidFill>
                  <a:schemeClr val="tx2"/>
                </a:solidFill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 rtl="0"/>
            <a:r>
              <a:rPr lang="en-GB" noProof="0" dirty="0"/>
              <a:t>More convenient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3842B13-E900-4B2B-AB93-A64B64227466}"/>
              </a:ext>
            </a:extLst>
          </p:cNvPr>
          <p:cNvCxnSpPr/>
          <p:nvPr userDrawn="1"/>
        </p:nvCxnSpPr>
        <p:spPr>
          <a:xfrm>
            <a:off x="872933" y="3548268"/>
            <a:ext cx="1047037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F45D1A3-05DF-4B1E-9C02-6D8A69BE201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4098036" y="4142692"/>
            <a:ext cx="3995928" cy="0"/>
          </a:xfrm>
          <a:prstGeom prst="straightConnector1">
            <a:avLst/>
          </a:prstGeom>
          <a:ln w="254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Picture Placeholder 11">
            <a:extLst>
              <a:ext uri="{FF2B5EF4-FFF2-40B4-BE49-F238E27FC236}">
                <a16:creationId xmlns:a16="http://schemas.microsoft.com/office/drawing/2014/main" id="{CC01BAE8-6C4C-4DBC-AFB4-6B3BCF8D0714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882882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and Cap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F48E4FA-B29A-4342-834B-094336E65A2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3044952"/>
            <a:ext cx="12192000" cy="3813048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949850"/>
            <a:ext cx="6862011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4B4F49-92DA-40A2-8350-3533265B49EC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C1C00E5-E205-47D3-ACCC-BA3FDBF71013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1053452" y="2435210"/>
            <a:ext cx="2769902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CC501F77-56D4-49F2-9772-EE01ACF5274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1053452" y="2784018"/>
            <a:ext cx="2769902" cy="214088"/>
          </a:xfrm>
        </p:spPr>
        <p:txBody>
          <a:bodyPr lIns="0" tIns="0" rIns="0" bIns="0" rtlCol="0">
            <a:normAutofit/>
          </a:bodyPr>
          <a:lstStyle>
            <a:lvl1pPr marL="0" indent="0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6E425E0E-28A3-4830-99E8-D93E5B20E77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536828"/>
            <a:ext cx="10515600" cy="750626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8BEE5DC-84EC-43EB-9CD1-9837D8A4F67C}"/>
              </a:ext>
            </a:extLst>
          </p:cNvPr>
          <p:cNvSpPr/>
          <p:nvPr userDrawn="1"/>
        </p:nvSpPr>
        <p:spPr>
          <a:xfrm>
            <a:off x="834925" y="2312229"/>
            <a:ext cx="3139490" cy="3529584"/>
          </a:xfrm>
          <a:custGeom>
            <a:avLst/>
            <a:gdLst>
              <a:gd name="connsiteX0" fmla="*/ 0 w 3136392"/>
              <a:gd name="connsiteY0" fmla="*/ 522742 h 3529584"/>
              <a:gd name="connsiteX1" fmla="*/ 522742 w 3136392"/>
              <a:gd name="connsiteY1" fmla="*/ 0 h 3529584"/>
              <a:gd name="connsiteX2" fmla="*/ 2613650 w 3136392"/>
              <a:gd name="connsiteY2" fmla="*/ 0 h 3529584"/>
              <a:gd name="connsiteX3" fmla="*/ 3136392 w 3136392"/>
              <a:gd name="connsiteY3" fmla="*/ 522742 h 3529584"/>
              <a:gd name="connsiteX4" fmla="*/ 3136392 w 3136392"/>
              <a:gd name="connsiteY4" fmla="*/ 3006842 h 3529584"/>
              <a:gd name="connsiteX5" fmla="*/ 2613650 w 3136392"/>
              <a:gd name="connsiteY5" fmla="*/ 3529584 h 3529584"/>
              <a:gd name="connsiteX6" fmla="*/ 522742 w 3136392"/>
              <a:gd name="connsiteY6" fmla="*/ 3529584 h 3529584"/>
              <a:gd name="connsiteX7" fmla="*/ 0 w 3136392"/>
              <a:gd name="connsiteY7" fmla="*/ 3006842 h 3529584"/>
              <a:gd name="connsiteX8" fmla="*/ 0 w 3136392"/>
              <a:gd name="connsiteY8" fmla="*/ 522742 h 3529584"/>
              <a:gd name="connsiteX0" fmla="*/ 0 w 3136404"/>
              <a:gd name="connsiteY0" fmla="*/ 522742 h 3529584"/>
              <a:gd name="connsiteX1" fmla="*/ 522742 w 3136404"/>
              <a:gd name="connsiteY1" fmla="*/ 0 h 3529584"/>
              <a:gd name="connsiteX2" fmla="*/ 2854281 w 3136404"/>
              <a:gd name="connsiteY2" fmla="*/ 0 h 3529584"/>
              <a:gd name="connsiteX3" fmla="*/ 3136392 w 3136404"/>
              <a:gd name="connsiteY3" fmla="*/ 522742 h 3529584"/>
              <a:gd name="connsiteX4" fmla="*/ 3136392 w 3136404"/>
              <a:gd name="connsiteY4" fmla="*/ 3006842 h 3529584"/>
              <a:gd name="connsiteX5" fmla="*/ 2613650 w 3136404"/>
              <a:gd name="connsiteY5" fmla="*/ 3529584 h 3529584"/>
              <a:gd name="connsiteX6" fmla="*/ 522742 w 3136404"/>
              <a:gd name="connsiteY6" fmla="*/ 3529584 h 3529584"/>
              <a:gd name="connsiteX7" fmla="*/ 0 w 3136404"/>
              <a:gd name="connsiteY7" fmla="*/ 3006842 h 3529584"/>
              <a:gd name="connsiteX8" fmla="*/ 0 w 3136404"/>
              <a:gd name="connsiteY8" fmla="*/ 522742 h 3529584"/>
              <a:gd name="connsiteX0" fmla="*/ 0 w 3137803"/>
              <a:gd name="connsiteY0" fmla="*/ 522742 h 3529584"/>
              <a:gd name="connsiteX1" fmla="*/ 522742 w 3137803"/>
              <a:gd name="connsiteY1" fmla="*/ 0 h 3529584"/>
              <a:gd name="connsiteX2" fmla="*/ 2883464 w 3137803"/>
              <a:gd name="connsiteY2" fmla="*/ 0 h 3529584"/>
              <a:gd name="connsiteX3" fmla="*/ 3136392 w 3137803"/>
              <a:gd name="connsiteY3" fmla="*/ 522742 h 3529584"/>
              <a:gd name="connsiteX4" fmla="*/ 3136392 w 3137803"/>
              <a:gd name="connsiteY4" fmla="*/ 3006842 h 3529584"/>
              <a:gd name="connsiteX5" fmla="*/ 2613650 w 3137803"/>
              <a:gd name="connsiteY5" fmla="*/ 3529584 h 3529584"/>
              <a:gd name="connsiteX6" fmla="*/ 522742 w 3137803"/>
              <a:gd name="connsiteY6" fmla="*/ 3529584 h 3529584"/>
              <a:gd name="connsiteX7" fmla="*/ 0 w 3137803"/>
              <a:gd name="connsiteY7" fmla="*/ 3006842 h 3529584"/>
              <a:gd name="connsiteX8" fmla="*/ 0 w 3137803"/>
              <a:gd name="connsiteY8" fmla="*/ 522742 h 3529584"/>
              <a:gd name="connsiteX0" fmla="*/ 1687 w 3139490"/>
              <a:gd name="connsiteY0" fmla="*/ 522742 h 3529584"/>
              <a:gd name="connsiteX1" fmla="*/ 252055 w 3139490"/>
              <a:gd name="connsiteY1" fmla="*/ 0 h 3529584"/>
              <a:gd name="connsiteX2" fmla="*/ 2885151 w 3139490"/>
              <a:gd name="connsiteY2" fmla="*/ 0 h 3529584"/>
              <a:gd name="connsiteX3" fmla="*/ 3138079 w 3139490"/>
              <a:gd name="connsiteY3" fmla="*/ 522742 h 3529584"/>
              <a:gd name="connsiteX4" fmla="*/ 3138079 w 3139490"/>
              <a:gd name="connsiteY4" fmla="*/ 3006842 h 3529584"/>
              <a:gd name="connsiteX5" fmla="*/ 2615337 w 3139490"/>
              <a:gd name="connsiteY5" fmla="*/ 3529584 h 3529584"/>
              <a:gd name="connsiteX6" fmla="*/ 524429 w 3139490"/>
              <a:gd name="connsiteY6" fmla="*/ 3529584 h 3529584"/>
              <a:gd name="connsiteX7" fmla="*/ 1687 w 3139490"/>
              <a:gd name="connsiteY7" fmla="*/ 3006842 h 3529584"/>
              <a:gd name="connsiteX8" fmla="*/ 1687 w 3139490"/>
              <a:gd name="connsiteY8" fmla="*/ 522742 h 3529584"/>
              <a:gd name="connsiteX0" fmla="*/ 1687 w 3139490"/>
              <a:gd name="connsiteY0" fmla="*/ 522742 h 3529584"/>
              <a:gd name="connsiteX1" fmla="*/ 252055 w 3139490"/>
              <a:gd name="connsiteY1" fmla="*/ 0 h 3529584"/>
              <a:gd name="connsiteX2" fmla="*/ 2885151 w 3139490"/>
              <a:gd name="connsiteY2" fmla="*/ 0 h 3529584"/>
              <a:gd name="connsiteX3" fmla="*/ 3138079 w 3139490"/>
              <a:gd name="connsiteY3" fmla="*/ 522742 h 3529584"/>
              <a:gd name="connsiteX4" fmla="*/ 3138079 w 3139490"/>
              <a:gd name="connsiteY4" fmla="*/ 3006842 h 3529584"/>
              <a:gd name="connsiteX5" fmla="*/ 2615337 w 3139490"/>
              <a:gd name="connsiteY5" fmla="*/ 3529584 h 3529584"/>
              <a:gd name="connsiteX6" fmla="*/ 329876 w 3139490"/>
              <a:gd name="connsiteY6" fmla="*/ 3529584 h 3529584"/>
              <a:gd name="connsiteX7" fmla="*/ 1687 w 3139490"/>
              <a:gd name="connsiteY7" fmla="*/ 3006842 h 3529584"/>
              <a:gd name="connsiteX8" fmla="*/ 1687 w 3139490"/>
              <a:gd name="connsiteY8" fmla="*/ 522742 h 3529584"/>
              <a:gd name="connsiteX0" fmla="*/ 1687 w 3139490"/>
              <a:gd name="connsiteY0" fmla="*/ 522742 h 3529584"/>
              <a:gd name="connsiteX1" fmla="*/ 252055 w 3139490"/>
              <a:gd name="connsiteY1" fmla="*/ 0 h 3529584"/>
              <a:gd name="connsiteX2" fmla="*/ 2885151 w 3139490"/>
              <a:gd name="connsiteY2" fmla="*/ 0 h 3529584"/>
              <a:gd name="connsiteX3" fmla="*/ 3138079 w 3139490"/>
              <a:gd name="connsiteY3" fmla="*/ 522742 h 3529584"/>
              <a:gd name="connsiteX4" fmla="*/ 3138079 w 3139490"/>
              <a:gd name="connsiteY4" fmla="*/ 3006842 h 3529584"/>
              <a:gd name="connsiteX5" fmla="*/ 2848801 w 3139490"/>
              <a:gd name="connsiteY5" fmla="*/ 3529584 h 3529584"/>
              <a:gd name="connsiteX6" fmla="*/ 329876 w 3139490"/>
              <a:gd name="connsiteY6" fmla="*/ 3529584 h 3529584"/>
              <a:gd name="connsiteX7" fmla="*/ 1687 w 3139490"/>
              <a:gd name="connsiteY7" fmla="*/ 3006842 h 3529584"/>
              <a:gd name="connsiteX8" fmla="*/ 1687 w 3139490"/>
              <a:gd name="connsiteY8" fmla="*/ 522742 h 3529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39490" h="3529584">
                <a:moveTo>
                  <a:pt x="1687" y="522742"/>
                </a:moveTo>
                <a:cubicBezTo>
                  <a:pt x="1687" y="234040"/>
                  <a:pt x="-36647" y="0"/>
                  <a:pt x="252055" y="0"/>
                </a:cubicBezTo>
                <a:lnTo>
                  <a:pt x="2885151" y="0"/>
                </a:lnTo>
                <a:cubicBezTo>
                  <a:pt x="3173853" y="0"/>
                  <a:pt x="3138079" y="234040"/>
                  <a:pt x="3138079" y="522742"/>
                </a:cubicBezTo>
                <a:lnTo>
                  <a:pt x="3138079" y="3006842"/>
                </a:lnTo>
                <a:cubicBezTo>
                  <a:pt x="3138079" y="3295544"/>
                  <a:pt x="3137503" y="3529584"/>
                  <a:pt x="2848801" y="3529584"/>
                </a:cubicBezTo>
                <a:lnTo>
                  <a:pt x="329876" y="3529584"/>
                </a:lnTo>
                <a:cubicBezTo>
                  <a:pt x="41174" y="3529584"/>
                  <a:pt x="1687" y="3295544"/>
                  <a:pt x="1687" y="3006842"/>
                </a:cubicBezTo>
                <a:lnTo>
                  <a:pt x="1687" y="522742"/>
                </a:lnTo>
                <a:close/>
              </a:path>
            </a:pathLst>
          </a:custGeom>
          <a:noFill/>
          <a:ln>
            <a:solidFill>
              <a:srgbClr val="D14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3B7E67C7-1C94-4372-81CF-D888A17E9E66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1053452" y="3276621"/>
            <a:ext cx="2769902" cy="2361398"/>
          </a:xfrm>
        </p:spPr>
        <p:txBody>
          <a:bodyPr lIns="0" tIns="0" rIns="0" bIns="0" rtlCol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Char char="•"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E1FD2E8C-BDB7-4C4A-B56C-7F3091987DAE}"/>
              </a:ext>
            </a:extLst>
          </p:cNvPr>
          <p:cNvSpPr>
            <a:spLocks noGrp="1"/>
          </p:cNvSpPr>
          <p:nvPr>
            <p:ph type="body" idx="49" hasCustomPrompt="1"/>
          </p:nvPr>
        </p:nvSpPr>
        <p:spPr>
          <a:xfrm>
            <a:off x="8431250" y="2435210"/>
            <a:ext cx="2769902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04038B74-8E2F-43C0-914C-E2BF16883566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8431250" y="2784018"/>
            <a:ext cx="2769902" cy="214088"/>
          </a:xfrm>
        </p:spPr>
        <p:txBody>
          <a:bodyPr lIns="0" tIns="0" rIns="0" bIns="0" rtlCol="0">
            <a:normAutofit/>
          </a:bodyPr>
          <a:lstStyle>
            <a:lvl1pPr marL="0" indent="0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1" name="Rectangle: Rounded Corners 7">
            <a:extLst>
              <a:ext uri="{FF2B5EF4-FFF2-40B4-BE49-F238E27FC236}">
                <a16:creationId xmlns:a16="http://schemas.microsoft.com/office/drawing/2014/main" id="{50BFB1A6-61C6-40D0-A6EC-86ECD5632A5C}"/>
              </a:ext>
            </a:extLst>
          </p:cNvPr>
          <p:cNvSpPr/>
          <p:nvPr userDrawn="1"/>
        </p:nvSpPr>
        <p:spPr>
          <a:xfrm>
            <a:off x="8212723" y="2312229"/>
            <a:ext cx="3139490" cy="3529584"/>
          </a:xfrm>
          <a:custGeom>
            <a:avLst/>
            <a:gdLst>
              <a:gd name="connsiteX0" fmla="*/ 0 w 3136392"/>
              <a:gd name="connsiteY0" fmla="*/ 522742 h 3529584"/>
              <a:gd name="connsiteX1" fmla="*/ 522742 w 3136392"/>
              <a:gd name="connsiteY1" fmla="*/ 0 h 3529584"/>
              <a:gd name="connsiteX2" fmla="*/ 2613650 w 3136392"/>
              <a:gd name="connsiteY2" fmla="*/ 0 h 3529584"/>
              <a:gd name="connsiteX3" fmla="*/ 3136392 w 3136392"/>
              <a:gd name="connsiteY3" fmla="*/ 522742 h 3529584"/>
              <a:gd name="connsiteX4" fmla="*/ 3136392 w 3136392"/>
              <a:gd name="connsiteY4" fmla="*/ 3006842 h 3529584"/>
              <a:gd name="connsiteX5" fmla="*/ 2613650 w 3136392"/>
              <a:gd name="connsiteY5" fmla="*/ 3529584 h 3529584"/>
              <a:gd name="connsiteX6" fmla="*/ 522742 w 3136392"/>
              <a:gd name="connsiteY6" fmla="*/ 3529584 h 3529584"/>
              <a:gd name="connsiteX7" fmla="*/ 0 w 3136392"/>
              <a:gd name="connsiteY7" fmla="*/ 3006842 h 3529584"/>
              <a:gd name="connsiteX8" fmla="*/ 0 w 3136392"/>
              <a:gd name="connsiteY8" fmla="*/ 522742 h 3529584"/>
              <a:gd name="connsiteX0" fmla="*/ 0 w 3136404"/>
              <a:gd name="connsiteY0" fmla="*/ 522742 h 3529584"/>
              <a:gd name="connsiteX1" fmla="*/ 522742 w 3136404"/>
              <a:gd name="connsiteY1" fmla="*/ 0 h 3529584"/>
              <a:gd name="connsiteX2" fmla="*/ 2854281 w 3136404"/>
              <a:gd name="connsiteY2" fmla="*/ 0 h 3529584"/>
              <a:gd name="connsiteX3" fmla="*/ 3136392 w 3136404"/>
              <a:gd name="connsiteY3" fmla="*/ 522742 h 3529584"/>
              <a:gd name="connsiteX4" fmla="*/ 3136392 w 3136404"/>
              <a:gd name="connsiteY4" fmla="*/ 3006842 h 3529584"/>
              <a:gd name="connsiteX5" fmla="*/ 2613650 w 3136404"/>
              <a:gd name="connsiteY5" fmla="*/ 3529584 h 3529584"/>
              <a:gd name="connsiteX6" fmla="*/ 522742 w 3136404"/>
              <a:gd name="connsiteY6" fmla="*/ 3529584 h 3529584"/>
              <a:gd name="connsiteX7" fmla="*/ 0 w 3136404"/>
              <a:gd name="connsiteY7" fmla="*/ 3006842 h 3529584"/>
              <a:gd name="connsiteX8" fmla="*/ 0 w 3136404"/>
              <a:gd name="connsiteY8" fmla="*/ 522742 h 3529584"/>
              <a:gd name="connsiteX0" fmla="*/ 0 w 3137803"/>
              <a:gd name="connsiteY0" fmla="*/ 522742 h 3529584"/>
              <a:gd name="connsiteX1" fmla="*/ 522742 w 3137803"/>
              <a:gd name="connsiteY1" fmla="*/ 0 h 3529584"/>
              <a:gd name="connsiteX2" fmla="*/ 2883464 w 3137803"/>
              <a:gd name="connsiteY2" fmla="*/ 0 h 3529584"/>
              <a:gd name="connsiteX3" fmla="*/ 3136392 w 3137803"/>
              <a:gd name="connsiteY3" fmla="*/ 522742 h 3529584"/>
              <a:gd name="connsiteX4" fmla="*/ 3136392 w 3137803"/>
              <a:gd name="connsiteY4" fmla="*/ 3006842 h 3529584"/>
              <a:gd name="connsiteX5" fmla="*/ 2613650 w 3137803"/>
              <a:gd name="connsiteY5" fmla="*/ 3529584 h 3529584"/>
              <a:gd name="connsiteX6" fmla="*/ 522742 w 3137803"/>
              <a:gd name="connsiteY6" fmla="*/ 3529584 h 3529584"/>
              <a:gd name="connsiteX7" fmla="*/ 0 w 3137803"/>
              <a:gd name="connsiteY7" fmla="*/ 3006842 h 3529584"/>
              <a:gd name="connsiteX8" fmla="*/ 0 w 3137803"/>
              <a:gd name="connsiteY8" fmla="*/ 522742 h 3529584"/>
              <a:gd name="connsiteX0" fmla="*/ 1687 w 3139490"/>
              <a:gd name="connsiteY0" fmla="*/ 522742 h 3529584"/>
              <a:gd name="connsiteX1" fmla="*/ 252055 w 3139490"/>
              <a:gd name="connsiteY1" fmla="*/ 0 h 3529584"/>
              <a:gd name="connsiteX2" fmla="*/ 2885151 w 3139490"/>
              <a:gd name="connsiteY2" fmla="*/ 0 h 3529584"/>
              <a:gd name="connsiteX3" fmla="*/ 3138079 w 3139490"/>
              <a:gd name="connsiteY3" fmla="*/ 522742 h 3529584"/>
              <a:gd name="connsiteX4" fmla="*/ 3138079 w 3139490"/>
              <a:gd name="connsiteY4" fmla="*/ 3006842 h 3529584"/>
              <a:gd name="connsiteX5" fmla="*/ 2615337 w 3139490"/>
              <a:gd name="connsiteY5" fmla="*/ 3529584 h 3529584"/>
              <a:gd name="connsiteX6" fmla="*/ 524429 w 3139490"/>
              <a:gd name="connsiteY6" fmla="*/ 3529584 h 3529584"/>
              <a:gd name="connsiteX7" fmla="*/ 1687 w 3139490"/>
              <a:gd name="connsiteY7" fmla="*/ 3006842 h 3529584"/>
              <a:gd name="connsiteX8" fmla="*/ 1687 w 3139490"/>
              <a:gd name="connsiteY8" fmla="*/ 522742 h 3529584"/>
              <a:gd name="connsiteX0" fmla="*/ 1687 w 3139490"/>
              <a:gd name="connsiteY0" fmla="*/ 522742 h 3529584"/>
              <a:gd name="connsiteX1" fmla="*/ 252055 w 3139490"/>
              <a:gd name="connsiteY1" fmla="*/ 0 h 3529584"/>
              <a:gd name="connsiteX2" fmla="*/ 2885151 w 3139490"/>
              <a:gd name="connsiteY2" fmla="*/ 0 h 3529584"/>
              <a:gd name="connsiteX3" fmla="*/ 3138079 w 3139490"/>
              <a:gd name="connsiteY3" fmla="*/ 522742 h 3529584"/>
              <a:gd name="connsiteX4" fmla="*/ 3138079 w 3139490"/>
              <a:gd name="connsiteY4" fmla="*/ 3006842 h 3529584"/>
              <a:gd name="connsiteX5" fmla="*/ 2615337 w 3139490"/>
              <a:gd name="connsiteY5" fmla="*/ 3529584 h 3529584"/>
              <a:gd name="connsiteX6" fmla="*/ 329876 w 3139490"/>
              <a:gd name="connsiteY6" fmla="*/ 3529584 h 3529584"/>
              <a:gd name="connsiteX7" fmla="*/ 1687 w 3139490"/>
              <a:gd name="connsiteY7" fmla="*/ 3006842 h 3529584"/>
              <a:gd name="connsiteX8" fmla="*/ 1687 w 3139490"/>
              <a:gd name="connsiteY8" fmla="*/ 522742 h 3529584"/>
              <a:gd name="connsiteX0" fmla="*/ 1687 w 3139490"/>
              <a:gd name="connsiteY0" fmla="*/ 522742 h 3529584"/>
              <a:gd name="connsiteX1" fmla="*/ 252055 w 3139490"/>
              <a:gd name="connsiteY1" fmla="*/ 0 h 3529584"/>
              <a:gd name="connsiteX2" fmla="*/ 2885151 w 3139490"/>
              <a:gd name="connsiteY2" fmla="*/ 0 h 3529584"/>
              <a:gd name="connsiteX3" fmla="*/ 3138079 w 3139490"/>
              <a:gd name="connsiteY3" fmla="*/ 522742 h 3529584"/>
              <a:gd name="connsiteX4" fmla="*/ 3138079 w 3139490"/>
              <a:gd name="connsiteY4" fmla="*/ 3006842 h 3529584"/>
              <a:gd name="connsiteX5" fmla="*/ 2848801 w 3139490"/>
              <a:gd name="connsiteY5" fmla="*/ 3529584 h 3529584"/>
              <a:gd name="connsiteX6" fmla="*/ 329876 w 3139490"/>
              <a:gd name="connsiteY6" fmla="*/ 3529584 h 3529584"/>
              <a:gd name="connsiteX7" fmla="*/ 1687 w 3139490"/>
              <a:gd name="connsiteY7" fmla="*/ 3006842 h 3529584"/>
              <a:gd name="connsiteX8" fmla="*/ 1687 w 3139490"/>
              <a:gd name="connsiteY8" fmla="*/ 522742 h 3529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39490" h="3529584">
                <a:moveTo>
                  <a:pt x="1687" y="522742"/>
                </a:moveTo>
                <a:cubicBezTo>
                  <a:pt x="1687" y="234040"/>
                  <a:pt x="-36647" y="0"/>
                  <a:pt x="252055" y="0"/>
                </a:cubicBezTo>
                <a:lnTo>
                  <a:pt x="2885151" y="0"/>
                </a:lnTo>
                <a:cubicBezTo>
                  <a:pt x="3173853" y="0"/>
                  <a:pt x="3138079" y="234040"/>
                  <a:pt x="3138079" y="522742"/>
                </a:cubicBezTo>
                <a:lnTo>
                  <a:pt x="3138079" y="3006842"/>
                </a:lnTo>
                <a:cubicBezTo>
                  <a:pt x="3138079" y="3295544"/>
                  <a:pt x="3137503" y="3529584"/>
                  <a:pt x="2848801" y="3529584"/>
                </a:cubicBezTo>
                <a:lnTo>
                  <a:pt x="329876" y="3529584"/>
                </a:lnTo>
                <a:cubicBezTo>
                  <a:pt x="41174" y="3529584"/>
                  <a:pt x="1687" y="3295544"/>
                  <a:pt x="1687" y="3006842"/>
                </a:cubicBezTo>
                <a:lnTo>
                  <a:pt x="1687" y="522742"/>
                </a:lnTo>
                <a:close/>
              </a:path>
            </a:pathLst>
          </a:custGeom>
          <a:noFill/>
          <a:ln>
            <a:solidFill>
              <a:srgbClr val="D14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AEDB747B-532C-44A9-AD7A-2352A1F089B8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8431250" y="3276621"/>
            <a:ext cx="2769902" cy="2361398"/>
          </a:xfrm>
        </p:spPr>
        <p:txBody>
          <a:bodyPr lIns="0" tIns="0" rIns="0" bIns="0" rtlCol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Char char="•"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F074267C-7E1D-4515-B053-1121335429CD}"/>
              </a:ext>
            </a:extLst>
          </p:cNvPr>
          <p:cNvSpPr>
            <a:spLocks noGrp="1"/>
          </p:cNvSpPr>
          <p:nvPr>
            <p:ph type="body" idx="52" hasCustomPrompt="1"/>
          </p:nvPr>
        </p:nvSpPr>
        <p:spPr>
          <a:xfrm>
            <a:off x="4742351" y="2431907"/>
            <a:ext cx="2769902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BED0DB43-ABA6-4E0E-BA64-F6DBD79467F6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4742351" y="2780715"/>
            <a:ext cx="2769902" cy="214088"/>
          </a:xfrm>
        </p:spPr>
        <p:txBody>
          <a:bodyPr lIns="0" tIns="0" rIns="0" bIns="0" rtlCol="0">
            <a:normAutofit/>
          </a:bodyPr>
          <a:lstStyle>
            <a:lvl1pPr marL="0" indent="0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7" name="Rectangle: Rounded Corners 7">
            <a:extLst>
              <a:ext uri="{FF2B5EF4-FFF2-40B4-BE49-F238E27FC236}">
                <a16:creationId xmlns:a16="http://schemas.microsoft.com/office/drawing/2014/main" id="{0FC703B8-4AAD-4000-8C02-C257F7016FFF}"/>
              </a:ext>
            </a:extLst>
          </p:cNvPr>
          <p:cNvSpPr/>
          <p:nvPr userDrawn="1"/>
        </p:nvSpPr>
        <p:spPr>
          <a:xfrm>
            <a:off x="4523824" y="2312229"/>
            <a:ext cx="3139490" cy="3529584"/>
          </a:xfrm>
          <a:custGeom>
            <a:avLst/>
            <a:gdLst>
              <a:gd name="connsiteX0" fmla="*/ 0 w 3136392"/>
              <a:gd name="connsiteY0" fmla="*/ 522742 h 3529584"/>
              <a:gd name="connsiteX1" fmla="*/ 522742 w 3136392"/>
              <a:gd name="connsiteY1" fmla="*/ 0 h 3529584"/>
              <a:gd name="connsiteX2" fmla="*/ 2613650 w 3136392"/>
              <a:gd name="connsiteY2" fmla="*/ 0 h 3529584"/>
              <a:gd name="connsiteX3" fmla="*/ 3136392 w 3136392"/>
              <a:gd name="connsiteY3" fmla="*/ 522742 h 3529584"/>
              <a:gd name="connsiteX4" fmla="*/ 3136392 w 3136392"/>
              <a:gd name="connsiteY4" fmla="*/ 3006842 h 3529584"/>
              <a:gd name="connsiteX5" fmla="*/ 2613650 w 3136392"/>
              <a:gd name="connsiteY5" fmla="*/ 3529584 h 3529584"/>
              <a:gd name="connsiteX6" fmla="*/ 522742 w 3136392"/>
              <a:gd name="connsiteY6" fmla="*/ 3529584 h 3529584"/>
              <a:gd name="connsiteX7" fmla="*/ 0 w 3136392"/>
              <a:gd name="connsiteY7" fmla="*/ 3006842 h 3529584"/>
              <a:gd name="connsiteX8" fmla="*/ 0 w 3136392"/>
              <a:gd name="connsiteY8" fmla="*/ 522742 h 3529584"/>
              <a:gd name="connsiteX0" fmla="*/ 0 w 3136404"/>
              <a:gd name="connsiteY0" fmla="*/ 522742 h 3529584"/>
              <a:gd name="connsiteX1" fmla="*/ 522742 w 3136404"/>
              <a:gd name="connsiteY1" fmla="*/ 0 h 3529584"/>
              <a:gd name="connsiteX2" fmla="*/ 2854281 w 3136404"/>
              <a:gd name="connsiteY2" fmla="*/ 0 h 3529584"/>
              <a:gd name="connsiteX3" fmla="*/ 3136392 w 3136404"/>
              <a:gd name="connsiteY3" fmla="*/ 522742 h 3529584"/>
              <a:gd name="connsiteX4" fmla="*/ 3136392 w 3136404"/>
              <a:gd name="connsiteY4" fmla="*/ 3006842 h 3529584"/>
              <a:gd name="connsiteX5" fmla="*/ 2613650 w 3136404"/>
              <a:gd name="connsiteY5" fmla="*/ 3529584 h 3529584"/>
              <a:gd name="connsiteX6" fmla="*/ 522742 w 3136404"/>
              <a:gd name="connsiteY6" fmla="*/ 3529584 h 3529584"/>
              <a:gd name="connsiteX7" fmla="*/ 0 w 3136404"/>
              <a:gd name="connsiteY7" fmla="*/ 3006842 h 3529584"/>
              <a:gd name="connsiteX8" fmla="*/ 0 w 3136404"/>
              <a:gd name="connsiteY8" fmla="*/ 522742 h 3529584"/>
              <a:gd name="connsiteX0" fmla="*/ 0 w 3137803"/>
              <a:gd name="connsiteY0" fmla="*/ 522742 h 3529584"/>
              <a:gd name="connsiteX1" fmla="*/ 522742 w 3137803"/>
              <a:gd name="connsiteY1" fmla="*/ 0 h 3529584"/>
              <a:gd name="connsiteX2" fmla="*/ 2883464 w 3137803"/>
              <a:gd name="connsiteY2" fmla="*/ 0 h 3529584"/>
              <a:gd name="connsiteX3" fmla="*/ 3136392 w 3137803"/>
              <a:gd name="connsiteY3" fmla="*/ 522742 h 3529584"/>
              <a:gd name="connsiteX4" fmla="*/ 3136392 w 3137803"/>
              <a:gd name="connsiteY4" fmla="*/ 3006842 h 3529584"/>
              <a:gd name="connsiteX5" fmla="*/ 2613650 w 3137803"/>
              <a:gd name="connsiteY5" fmla="*/ 3529584 h 3529584"/>
              <a:gd name="connsiteX6" fmla="*/ 522742 w 3137803"/>
              <a:gd name="connsiteY6" fmla="*/ 3529584 h 3529584"/>
              <a:gd name="connsiteX7" fmla="*/ 0 w 3137803"/>
              <a:gd name="connsiteY7" fmla="*/ 3006842 h 3529584"/>
              <a:gd name="connsiteX8" fmla="*/ 0 w 3137803"/>
              <a:gd name="connsiteY8" fmla="*/ 522742 h 3529584"/>
              <a:gd name="connsiteX0" fmla="*/ 1687 w 3139490"/>
              <a:gd name="connsiteY0" fmla="*/ 522742 h 3529584"/>
              <a:gd name="connsiteX1" fmla="*/ 252055 w 3139490"/>
              <a:gd name="connsiteY1" fmla="*/ 0 h 3529584"/>
              <a:gd name="connsiteX2" fmla="*/ 2885151 w 3139490"/>
              <a:gd name="connsiteY2" fmla="*/ 0 h 3529584"/>
              <a:gd name="connsiteX3" fmla="*/ 3138079 w 3139490"/>
              <a:gd name="connsiteY3" fmla="*/ 522742 h 3529584"/>
              <a:gd name="connsiteX4" fmla="*/ 3138079 w 3139490"/>
              <a:gd name="connsiteY4" fmla="*/ 3006842 h 3529584"/>
              <a:gd name="connsiteX5" fmla="*/ 2615337 w 3139490"/>
              <a:gd name="connsiteY5" fmla="*/ 3529584 h 3529584"/>
              <a:gd name="connsiteX6" fmla="*/ 524429 w 3139490"/>
              <a:gd name="connsiteY6" fmla="*/ 3529584 h 3529584"/>
              <a:gd name="connsiteX7" fmla="*/ 1687 w 3139490"/>
              <a:gd name="connsiteY7" fmla="*/ 3006842 h 3529584"/>
              <a:gd name="connsiteX8" fmla="*/ 1687 w 3139490"/>
              <a:gd name="connsiteY8" fmla="*/ 522742 h 3529584"/>
              <a:gd name="connsiteX0" fmla="*/ 1687 w 3139490"/>
              <a:gd name="connsiteY0" fmla="*/ 522742 h 3529584"/>
              <a:gd name="connsiteX1" fmla="*/ 252055 w 3139490"/>
              <a:gd name="connsiteY1" fmla="*/ 0 h 3529584"/>
              <a:gd name="connsiteX2" fmla="*/ 2885151 w 3139490"/>
              <a:gd name="connsiteY2" fmla="*/ 0 h 3529584"/>
              <a:gd name="connsiteX3" fmla="*/ 3138079 w 3139490"/>
              <a:gd name="connsiteY3" fmla="*/ 522742 h 3529584"/>
              <a:gd name="connsiteX4" fmla="*/ 3138079 w 3139490"/>
              <a:gd name="connsiteY4" fmla="*/ 3006842 h 3529584"/>
              <a:gd name="connsiteX5" fmla="*/ 2615337 w 3139490"/>
              <a:gd name="connsiteY5" fmla="*/ 3529584 h 3529584"/>
              <a:gd name="connsiteX6" fmla="*/ 329876 w 3139490"/>
              <a:gd name="connsiteY6" fmla="*/ 3529584 h 3529584"/>
              <a:gd name="connsiteX7" fmla="*/ 1687 w 3139490"/>
              <a:gd name="connsiteY7" fmla="*/ 3006842 h 3529584"/>
              <a:gd name="connsiteX8" fmla="*/ 1687 w 3139490"/>
              <a:gd name="connsiteY8" fmla="*/ 522742 h 3529584"/>
              <a:gd name="connsiteX0" fmla="*/ 1687 w 3139490"/>
              <a:gd name="connsiteY0" fmla="*/ 522742 h 3529584"/>
              <a:gd name="connsiteX1" fmla="*/ 252055 w 3139490"/>
              <a:gd name="connsiteY1" fmla="*/ 0 h 3529584"/>
              <a:gd name="connsiteX2" fmla="*/ 2885151 w 3139490"/>
              <a:gd name="connsiteY2" fmla="*/ 0 h 3529584"/>
              <a:gd name="connsiteX3" fmla="*/ 3138079 w 3139490"/>
              <a:gd name="connsiteY3" fmla="*/ 522742 h 3529584"/>
              <a:gd name="connsiteX4" fmla="*/ 3138079 w 3139490"/>
              <a:gd name="connsiteY4" fmla="*/ 3006842 h 3529584"/>
              <a:gd name="connsiteX5" fmla="*/ 2848801 w 3139490"/>
              <a:gd name="connsiteY5" fmla="*/ 3529584 h 3529584"/>
              <a:gd name="connsiteX6" fmla="*/ 329876 w 3139490"/>
              <a:gd name="connsiteY6" fmla="*/ 3529584 h 3529584"/>
              <a:gd name="connsiteX7" fmla="*/ 1687 w 3139490"/>
              <a:gd name="connsiteY7" fmla="*/ 3006842 h 3529584"/>
              <a:gd name="connsiteX8" fmla="*/ 1687 w 3139490"/>
              <a:gd name="connsiteY8" fmla="*/ 522742 h 3529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39490" h="3529584">
                <a:moveTo>
                  <a:pt x="1687" y="522742"/>
                </a:moveTo>
                <a:cubicBezTo>
                  <a:pt x="1687" y="234040"/>
                  <a:pt x="-36647" y="0"/>
                  <a:pt x="252055" y="0"/>
                </a:cubicBezTo>
                <a:lnTo>
                  <a:pt x="2885151" y="0"/>
                </a:lnTo>
                <a:cubicBezTo>
                  <a:pt x="3173853" y="0"/>
                  <a:pt x="3138079" y="234040"/>
                  <a:pt x="3138079" y="522742"/>
                </a:cubicBezTo>
                <a:lnTo>
                  <a:pt x="3138079" y="3006842"/>
                </a:lnTo>
                <a:cubicBezTo>
                  <a:pt x="3138079" y="3295544"/>
                  <a:pt x="3137503" y="3529584"/>
                  <a:pt x="2848801" y="3529584"/>
                </a:cubicBezTo>
                <a:lnTo>
                  <a:pt x="329876" y="3529584"/>
                </a:lnTo>
                <a:cubicBezTo>
                  <a:pt x="41174" y="3529584"/>
                  <a:pt x="1687" y="3295544"/>
                  <a:pt x="1687" y="3006842"/>
                </a:cubicBezTo>
                <a:lnTo>
                  <a:pt x="1687" y="522742"/>
                </a:lnTo>
                <a:close/>
              </a:path>
            </a:pathLst>
          </a:custGeom>
          <a:noFill/>
          <a:ln>
            <a:solidFill>
              <a:srgbClr val="D14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5294241C-27BC-4F81-86AC-BB6A1B6C317E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4742351" y="3273318"/>
            <a:ext cx="2769902" cy="2361398"/>
          </a:xfrm>
        </p:spPr>
        <p:txBody>
          <a:bodyPr lIns="0" tIns="0" rIns="0" bIns="0" rtlCol="0">
            <a:normAutofit/>
          </a:bodyPr>
          <a:lstStyle>
            <a:lvl1pPr marL="216000" indent="-216000">
              <a:lnSpc>
                <a:spcPct val="100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Char char="•"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11">
            <a:extLst>
              <a:ext uri="{FF2B5EF4-FFF2-40B4-BE49-F238E27FC236}">
                <a16:creationId xmlns:a16="http://schemas.microsoft.com/office/drawing/2014/main" id="{A174FF28-7765-4AA3-9FD4-CD935B4751C7}"/>
              </a:ext>
            </a:extLst>
          </p:cNvPr>
          <p:cNvSpPr>
            <a:spLocks noGrp="1"/>
          </p:cNvSpPr>
          <p:nvPr>
            <p:ph type="pic" sz="quarter" idx="55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6450686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and Chart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0C2245-DE76-4D87-9695-FB48563BCAE4}"/>
              </a:ext>
            </a:extLst>
          </p:cNvPr>
          <p:cNvSpPr/>
          <p:nvPr userDrawn="1"/>
        </p:nvSpPr>
        <p:spPr>
          <a:xfrm>
            <a:off x="0" y="15802"/>
            <a:ext cx="12192000" cy="6842198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2414016"/>
            <a:ext cx="12192000" cy="444398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6862011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A87A146-CB6B-4DF1-95E9-09E9378ABF2A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C1C00E5-E205-47D3-ACCC-BA3FDBF71013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838199" y="1928770"/>
            <a:ext cx="2769902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F074267C-7E1D-4515-B053-1121335429CD}"/>
              </a:ext>
            </a:extLst>
          </p:cNvPr>
          <p:cNvSpPr>
            <a:spLocks noGrp="1"/>
          </p:cNvSpPr>
          <p:nvPr>
            <p:ph type="body" idx="52" hasCustomPrompt="1"/>
          </p:nvPr>
        </p:nvSpPr>
        <p:spPr>
          <a:xfrm>
            <a:off x="6402339" y="1925467"/>
            <a:ext cx="2769902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07BEA77-6F19-47A4-89B3-773557D35ADD}"/>
              </a:ext>
            </a:extLst>
          </p:cNvPr>
          <p:cNvSpPr>
            <a:spLocks noGrp="1"/>
          </p:cNvSpPr>
          <p:nvPr>
            <p:ph sz="quarter" idx="53"/>
          </p:nvPr>
        </p:nvSpPr>
        <p:spPr>
          <a:xfrm>
            <a:off x="839788" y="2606834"/>
            <a:ext cx="4913312" cy="3022600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5" name="Content Placeholder 10">
            <a:extLst>
              <a:ext uri="{FF2B5EF4-FFF2-40B4-BE49-F238E27FC236}">
                <a16:creationId xmlns:a16="http://schemas.microsoft.com/office/drawing/2014/main" id="{CB2E1E06-E22D-4555-9D15-BBCA0BE6F5F4}"/>
              </a:ext>
            </a:extLst>
          </p:cNvPr>
          <p:cNvSpPr>
            <a:spLocks noGrp="1"/>
          </p:cNvSpPr>
          <p:nvPr>
            <p:ph sz="quarter" idx="54"/>
          </p:nvPr>
        </p:nvSpPr>
        <p:spPr>
          <a:xfrm>
            <a:off x="6402339" y="2606834"/>
            <a:ext cx="4913312" cy="3022600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BF4CB8DC-40CD-4909-8F71-4707DCC2606B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0965251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18B7734-2772-4C9A-BD61-B27A99E74C14}"/>
              </a:ext>
            </a:extLst>
          </p:cNvPr>
          <p:cNvSpPr/>
          <p:nvPr userDrawn="1"/>
        </p:nvSpPr>
        <p:spPr>
          <a:xfrm>
            <a:off x="-3560" y="18540"/>
            <a:ext cx="12192000" cy="683946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37A0267-8AC8-4915-9542-1B14DD87BB22}"/>
              </a:ext>
            </a:extLst>
          </p:cNvPr>
          <p:cNvCxnSpPr/>
          <p:nvPr userDrawn="1"/>
        </p:nvCxnSpPr>
        <p:spPr>
          <a:xfrm>
            <a:off x="1743456" y="3429000"/>
            <a:ext cx="8705088" cy="0"/>
          </a:xfrm>
          <a:prstGeom prst="line">
            <a:avLst/>
          </a:prstGeom>
          <a:ln w="508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6862011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E3050F-93FC-4B70-9063-66124832755B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C1C00E5-E205-47D3-ACCC-BA3FDBF71013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711126" y="4231099"/>
            <a:ext cx="2020824" cy="334918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CC501F77-56D4-49F2-9772-EE01ACF5274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711127" y="4664315"/>
            <a:ext cx="2020824" cy="1178559"/>
          </a:xfrm>
        </p:spPr>
        <p:txBody>
          <a:bodyPr lIns="0" tIns="0" rIns="0" bIns="0" rtlCol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6E425E0E-28A3-4830-99E8-D93E5B20E77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392449"/>
            <a:ext cx="10515600" cy="935429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D691C53-AE3E-4F20-95DD-9685FED4F5A1}"/>
              </a:ext>
            </a:extLst>
          </p:cNvPr>
          <p:cNvSpPr/>
          <p:nvPr userDrawn="1"/>
        </p:nvSpPr>
        <p:spPr>
          <a:xfrm>
            <a:off x="1053452" y="2763480"/>
            <a:ext cx="1335024" cy="1335024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2CDE282-1A6F-4DBA-865E-1B11BA3ABC55}"/>
              </a:ext>
            </a:extLst>
          </p:cNvPr>
          <p:cNvSpPr/>
          <p:nvPr userDrawn="1"/>
        </p:nvSpPr>
        <p:spPr>
          <a:xfrm>
            <a:off x="9803524" y="2763480"/>
            <a:ext cx="1335024" cy="1335024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EA74B15-692A-450D-B310-878022A27D88}"/>
              </a:ext>
            </a:extLst>
          </p:cNvPr>
          <p:cNvSpPr/>
          <p:nvPr userDrawn="1"/>
        </p:nvSpPr>
        <p:spPr>
          <a:xfrm>
            <a:off x="3240970" y="2763480"/>
            <a:ext cx="1335024" cy="1335024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CE791CF-B7E8-4D71-8684-B32E8C8F4301}"/>
              </a:ext>
            </a:extLst>
          </p:cNvPr>
          <p:cNvSpPr/>
          <p:nvPr userDrawn="1"/>
        </p:nvSpPr>
        <p:spPr>
          <a:xfrm>
            <a:off x="5428488" y="2763480"/>
            <a:ext cx="1335024" cy="1335024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AD3D6DD-0953-43C9-8188-184BE5DA2793}"/>
              </a:ext>
            </a:extLst>
          </p:cNvPr>
          <p:cNvSpPr/>
          <p:nvPr userDrawn="1"/>
        </p:nvSpPr>
        <p:spPr>
          <a:xfrm>
            <a:off x="7616006" y="2763480"/>
            <a:ext cx="1335024" cy="1335024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27E8A912-57C4-484A-BC10-933FA672E854}"/>
              </a:ext>
            </a:extLst>
          </p:cNvPr>
          <p:cNvSpPr>
            <a:spLocks noGrp="1"/>
          </p:cNvSpPr>
          <p:nvPr>
            <p:ph type="body" idx="48" hasCustomPrompt="1"/>
          </p:nvPr>
        </p:nvSpPr>
        <p:spPr>
          <a:xfrm>
            <a:off x="9452932" y="4231099"/>
            <a:ext cx="2020824" cy="334918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B7A3AAFE-6461-4AE9-B70B-74CB089850AE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9452933" y="4664315"/>
            <a:ext cx="2020824" cy="1178559"/>
          </a:xfrm>
        </p:spPr>
        <p:txBody>
          <a:bodyPr lIns="0" tIns="0" rIns="0" bIns="0" rtlCol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B3255040-19AE-4D3C-B7EB-0DFF91543E37}"/>
              </a:ext>
            </a:extLst>
          </p:cNvPr>
          <p:cNvSpPr>
            <a:spLocks noGrp="1"/>
          </p:cNvSpPr>
          <p:nvPr>
            <p:ph type="body" idx="50" hasCustomPrompt="1"/>
          </p:nvPr>
        </p:nvSpPr>
        <p:spPr>
          <a:xfrm>
            <a:off x="2896577" y="4231099"/>
            <a:ext cx="2020824" cy="334918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FBE4D9BD-0351-4B91-B0BC-1DC3E5348A99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2896578" y="4664315"/>
            <a:ext cx="2020824" cy="1178559"/>
          </a:xfrm>
        </p:spPr>
        <p:txBody>
          <a:bodyPr lIns="0" tIns="0" rIns="0" bIns="0" rtlCol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98AB56CF-F4C5-4F54-9C81-C6AF325445C4}"/>
              </a:ext>
            </a:extLst>
          </p:cNvPr>
          <p:cNvSpPr>
            <a:spLocks noGrp="1"/>
          </p:cNvSpPr>
          <p:nvPr>
            <p:ph type="body" idx="52" hasCustomPrompt="1"/>
          </p:nvPr>
        </p:nvSpPr>
        <p:spPr>
          <a:xfrm>
            <a:off x="5082028" y="4231099"/>
            <a:ext cx="2020824" cy="334918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31" name="Text Placeholder 11">
            <a:extLst>
              <a:ext uri="{FF2B5EF4-FFF2-40B4-BE49-F238E27FC236}">
                <a16:creationId xmlns:a16="http://schemas.microsoft.com/office/drawing/2014/main" id="{EDAADAFF-CDF8-4B5A-B4AF-07A1E3BDCFFD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5082029" y="4664315"/>
            <a:ext cx="2020824" cy="1178559"/>
          </a:xfrm>
        </p:spPr>
        <p:txBody>
          <a:bodyPr lIns="0" tIns="0" rIns="0" bIns="0" rtlCol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55E4403-2A75-455B-8AB8-D9D2DEE6B4B8}"/>
              </a:ext>
            </a:extLst>
          </p:cNvPr>
          <p:cNvSpPr>
            <a:spLocks noGrp="1"/>
          </p:cNvSpPr>
          <p:nvPr>
            <p:ph type="body" idx="54" hasCustomPrompt="1"/>
          </p:nvPr>
        </p:nvSpPr>
        <p:spPr>
          <a:xfrm>
            <a:off x="7267480" y="4231099"/>
            <a:ext cx="2020824" cy="334918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72A71372-85B1-4BE9-AFC9-78A34420C192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7267481" y="4664315"/>
            <a:ext cx="2020824" cy="1178559"/>
          </a:xfrm>
        </p:spPr>
        <p:txBody>
          <a:bodyPr lIns="0" tIns="0" rIns="0" bIns="0" rtlCol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450A7337-3C0A-4855-BC87-AA251494827A}"/>
              </a:ext>
            </a:extLst>
          </p:cNvPr>
          <p:cNvSpPr>
            <a:spLocks noGrp="1"/>
          </p:cNvSpPr>
          <p:nvPr>
            <p:ph type="body" idx="56" hasCustomPrompt="1"/>
          </p:nvPr>
        </p:nvSpPr>
        <p:spPr>
          <a:xfrm>
            <a:off x="1053452" y="3074289"/>
            <a:ext cx="1335024" cy="462656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9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20XX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D7169E62-2B9B-4CF2-B2E2-3FD55EEEFF87}"/>
              </a:ext>
            </a:extLst>
          </p:cNvPr>
          <p:cNvSpPr>
            <a:spLocks noGrp="1"/>
          </p:cNvSpPr>
          <p:nvPr>
            <p:ph type="body" idx="57" hasCustomPrompt="1"/>
          </p:nvPr>
        </p:nvSpPr>
        <p:spPr>
          <a:xfrm>
            <a:off x="1053452" y="3471539"/>
            <a:ext cx="1335024" cy="233857"/>
          </a:xfrm>
        </p:spPr>
        <p:txBody>
          <a:bodyPr lIns="0" tIns="0" rIns="0" bIns="0" rtlCol="0" anchor="t" anchorCtr="0">
            <a:normAutofit/>
          </a:bodyPr>
          <a:lstStyle>
            <a:lvl1pPr marL="0" indent="0" algn="ctr">
              <a:buNone/>
              <a:defRPr sz="1700" b="1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Month</a:t>
            </a: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AC0575D2-AA1D-44C6-9FB3-21ADF8988B54}"/>
              </a:ext>
            </a:extLst>
          </p:cNvPr>
          <p:cNvSpPr>
            <a:spLocks noGrp="1"/>
          </p:cNvSpPr>
          <p:nvPr>
            <p:ph type="body" idx="58" hasCustomPrompt="1"/>
          </p:nvPr>
        </p:nvSpPr>
        <p:spPr>
          <a:xfrm>
            <a:off x="3240970" y="3068944"/>
            <a:ext cx="1335024" cy="462656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9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20XX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2BBDBCDC-6887-4C68-B9B1-5692A081F030}"/>
              </a:ext>
            </a:extLst>
          </p:cNvPr>
          <p:cNvSpPr>
            <a:spLocks noGrp="1"/>
          </p:cNvSpPr>
          <p:nvPr>
            <p:ph type="body" idx="59" hasCustomPrompt="1"/>
          </p:nvPr>
        </p:nvSpPr>
        <p:spPr>
          <a:xfrm>
            <a:off x="3240970" y="3466194"/>
            <a:ext cx="1335024" cy="233857"/>
          </a:xfrm>
        </p:spPr>
        <p:txBody>
          <a:bodyPr lIns="0" tIns="0" rIns="0" bIns="0" rtlCol="0" anchor="t" anchorCtr="0">
            <a:normAutofit/>
          </a:bodyPr>
          <a:lstStyle>
            <a:lvl1pPr marL="0" indent="0" algn="ctr">
              <a:buNone/>
              <a:defRPr sz="1700" b="1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Month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6ABCAEE9-21FE-4449-83EB-FBEC4248EE5E}"/>
              </a:ext>
            </a:extLst>
          </p:cNvPr>
          <p:cNvSpPr>
            <a:spLocks noGrp="1"/>
          </p:cNvSpPr>
          <p:nvPr>
            <p:ph type="body" idx="60" hasCustomPrompt="1"/>
          </p:nvPr>
        </p:nvSpPr>
        <p:spPr>
          <a:xfrm>
            <a:off x="5428488" y="3077096"/>
            <a:ext cx="1335024" cy="462656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9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20XX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95136500-0830-4515-8356-C6B23041E5C7}"/>
              </a:ext>
            </a:extLst>
          </p:cNvPr>
          <p:cNvSpPr>
            <a:spLocks noGrp="1"/>
          </p:cNvSpPr>
          <p:nvPr>
            <p:ph type="body" idx="61" hasCustomPrompt="1"/>
          </p:nvPr>
        </p:nvSpPr>
        <p:spPr>
          <a:xfrm>
            <a:off x="5428488" y="3474346"/>
            <a:ext cx="1335024" cy="233857"/>
          </a:xfrm>
        </p:spPr>
        <p:txBody>
          <a:bodyPr lIns="0" tIns="0" rIns="0" bIns="0" rtlCol="0" anchor="t" anchorCtr="0">
            <a:normAutofit/>
          </a:bodyPr>
          <a:lstStyle>
            <a:lvl1pPr marL="0" indent="0" algn="ctr">
              <a:buNone/>
              <a:defRPr sz="1700" b="1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Month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CBD503F2-AFE4-4764-8A65-FCC3DF905012}"/>
              </a:ext>
            </a:extLst>
          </p:cNvPr>
          <p:cNvSpPr>
            <a:spLocks noGrp="1"/>
          </p:cNvSpPr>
          <p:nvPr>
            <p:ph type="body" idx="62" hasCustomPrompt="1"/>
          </p:nvPr>
        </p:nvSpPr>
        <p:spPr>
          <a:xfrm>
            <a:off x="7616006" y="3082825"/>
            <a:ext cx="1335024" cy="462656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9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20XX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7DC0A657-989F-4B29-8E27-DDC81B0140EE}"/>
              </a:ext>
            </a:extLst>
          </p:cNvPr>
          <p:cNvSpPr>
            <a:spLocks noGrp="1"/>
          </p:cNvSpPr>
          <p:nvPr>
            <p:ph type="body" idx="63" hasCustomPrompt="1"/>
          </p:nvPr>
        </p:nvSpPr>
        <p:spPr>
          <a:xfrm>
            <a:off x="7616006" y="3480075"/>
            <a:ext cx="1335024" cy="233857"/>
          </a:xfrm>
        </p:spPr>
        <p:txBody>
          <a:bodyPr lIns="0" tIns="0" rIns="0" bIns="0" rtlCol="0" anchor="t" anchorCtr="0">
            <a:normAutofit/>
          </a:bodyPr>
          <a:lstStyle>
            <a:lvl1pPr marL="0" indent="0" algn="ctr">
              <a:buNone/>
              <a:defRPr sz="1700" b="1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Month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8437BAC6-4C02-46D8-AB5C-54416FDC4E11}"/>
              </a:ext>
            </a:extLst>
          </p:cNvPr>
          <p:cNvSpPr>
            <a:spLocks noGrp="1"/>
          </p:cNvSpPr>
          <p:nvPr>
            <p:ph type="body" idx="64" hasCustomPrompt="1"/>
          </p:nvPr>
        </p:nvSpPr>
        <p:spPr>
          <a:xfrm>
            <a:off x="9803524" y="3079749"/>
            <a:ext cx="1335024" cy="462656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None/>
              <a:defRPr sz="29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20XX</a:t>
            </a:r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E0840D65-23FD-4BDF-B966-5BF3BE32F620}"/>
              </a:ext>
            </a:extLst>
          </p:cNvPr>
          <p:cNvSpPr>
            <a:spLocks noGrp="1"/>
          </p:cNvSpPr>
          <p:nvPr>
            <p:ph type="body" idx="65" hasCustomPrompt="1"/>
          </p:nvPr>
        </p:nvSpPr>
        <p:spPr>
          <a:xfrm>
            <a:off x="9803524" y="3476999"/>
            <a:ext cx="1335024" cy="233857"/>
          </a:xfrm>
        </p:spPr>
        <p:txBody>
          <a:bodyPr lIns="0" tIns="0" rIns="0" bIns="0" rtlCol="0" anchor="t" anchorCtr="0">
            <a:normAutofit/>
          </a:bodyPr>
          <a:lstStyle>
            <a:lvl1pPr marL="0" indent="0" algn="ctr">
              <a:buNone/>
              <a:defRPr sz="1700" b="1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Month</a:t>
            </a:r>
          </a:p>
        </p:txBody>
      </p:sp>
      <p:sp>
        <p:nvSpPr>
          <p:cNvPr id="50" name="Picture Placeholder 11">
            <a:extLst>
              <a:ext uri="{FF2B5EF4-FFF2-40B4-BE49-F238E27FC236}">
                <a16:creationId xmlns:a16="http://schemas.microsoft.com/office/drawing/2014/main" id="{DBB3EB4E-1DA2-4278-B918-D5B7EDBD9B35}"/>
              </a:ext>
            </a:extLst>
          </p:cNvPr>
          <p:cNvSpPr>
            <a:spLocks noGrp="1"/>
          </p:cNvSpPr>
          <p:nvPr>
            <p:ph type="pic" sz="quarter" idx="66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5107192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Log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B665D0-4EDB-4342-BED1-27DA9BA746A8}"/>
              </a:ext>
            </a:extLst>
          </p:cNvPr>
          <p:cNvSpPr/>
          <p:nvPr userDrawn="1"/>
        </p:nvSpPr>
        <p:spPr>
          <a:xfrm>
            <a:off x="7454" y="-1"/>
            <a:ext cx="12192000" cy="685799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1965960"/>
            <a:ext cx="12192000" cy="489204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6862011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046AEAD-3DEB-4BB8-86B7-29BF6B24523F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07BEA77-6F19-47A4-89B3-773557D35ADD}"/>
              </a:ext>
            </a:extLst>
          </p:cNvPr>
          <p:cNvSpPr>
            <a:spLocks noGrp="1"/>
          </p:cNvSpPr>
          <p:nvPr>
            <p:ph sz="quarter" idx="53"/>
          </p:nvPr>
        </p:nvSpPr>
        <p:spPr>
          <a:xfrm>
            <a:off x="839787" y="1943100"/>
            <a:ext cx="10512425" cy="3686334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6" name="Picture Placeholder 11">
            <a:extLst>
              <a:ext uri="{FF2B5EF4-FFF2-40B4-BE49-F238E27FC236}">
                <a16:creationId xmlns:a16="http://schemas.microsoft.com/office/drawing/2014/main" id="{429030D9-F540-4B24-AA27-17B8726068F1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1276746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CF4E3C4-06F3-4C9B-8844-62F3323AB7DD}"/>
              </a:ext>
            </a:extLst>
          </p:cNvPr>
          <p:cNvSpPr/>
          <p:nvPr userDrawn="1"/>
        </p:nvSpPr>
        <p:spPr>
          <a:xfrm>
            <a:off x="-1587" y="6408"/>
            <a:ext cx="12192000" cy="6851591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3154680"/>
            <a:ext cx="12192000" cy="370332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6862011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13CB914-C5A3-480F-AC6D-52BB3E11D2B7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6E425E0E-28A3-4830-99E8-D93E5B20E77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392450"/>
            <a:ext cx="10515600" cy="588736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F074267C-7E1D-4515-B053-1121335429CD}"/>
              </a:ext>
            </a:extLst>
          </p:cNvPr>
          <p:cNvSpPr>
            <a:spLocks noGrp="1"/>
          </p:cNvSpPr>
          <p:nvPr>
            <p:ph type="body" idx="52" hasCustomPrompt="1"/>
          </p:nvPr>
        </p:nvSpPr>
        <p:spPr>
          <a:xfrm>
            <a:off x="4711049" y="4355957"/>
            <a:ext cx="2769902" cy="334918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BED0DB43-ABA6-4E0E-BA64-F6DBD79467F6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4711049" y="4736849"/>
            <a:ext cx="2769902" cy="214088"/>
          </a:xfrm>
        </p:spPr>
        <p:txBody>
          <a:bodyPr lIns="0" tIns="0" rIns="0" bIns="0" rtlCol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1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5294241C-27BC-4F81-86AC-BB6A1B6C317E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4711049" y="5004864"/>
            <a:ext cx="2769902" cy="824020"/>
          </a:xfrm>
        </p:spPr>
        <p:txBody>
          <a:bodyPr lIns="0" tIns="0" rIns="0" bIns="0" rtlCol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A998E5C-D637-4A1F-9056-73766B04FE2B}"/>
              </a:ext>
            </a:extLst>
          </p:cNvPr>
          <p:cNvSpPr>
            <a:spLocks noGrp="1"/>
          </p:cNvSpPr>
          <p:nvPr>
            <p:ph type="pic" sz="quarter" idx="55"/>
          </p:nvPr>
        </p:nvSpPr>
        <p:spPr>
          <a:xfrm>
            <a:off x="5145170" y="2212908"/>
            <a:ext cx="1901952" cy="1901952"/>
          </a:xfrm>
          <a:prstGeom prst="ellipse">
            <a:avLst/>
          </a:prstGeom>
          <a:ln>
            <a:solidFill>
              <a:schemeClr val="bg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F89779B3-74BD-410E-8DCD-302D161A4673}"/>
              </a:ext>
            </a:extLst>
          </p:cNvPr>
          <p:cNvSpPr>
            <a:spLocks noGrp="1"/>
          </p:cNvSpPr>
          <p:nvPr>
            <p:ph type="body" idx="56" hasCustomPrompt="1"/>
          </p:nvPr>
        </p:nvSpPr>
        <p:spPr>
          <a:xfrm>
            <a:off x="8147243" y="4357953"/>
            <a:ext cx="2769902" cy="334918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367781E-9C82-4788-A807-0111EF793B63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8147243" y="4738845"/>
            <a:ext cx="2769902" cy="214088"/>
          </a:xfrm>
        </p:spPr>
        <p:txBody>
          <a:bodyPr lIns="0" tIns="0" rIns="0" bIns="0" rtlCol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1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C5484CD3-57F0-46B6-96E6-54BDB7A030D4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8147243" y="5006860"/>
            <a:ext cx="2769902" cy="824020"/>
          </a:xfrm>
        </p:spPr>
        <p:txBody>
          <a:bodyPr lIns="0" tIns="0" rIns="0" bIns="0" rtlCol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10">
            <a:extLst>
              <a:ext uri="{FF2B5EF4-FFF2-40B4-BE49-F238E27FC236}">
                <a16:creationId xmlns:a16="http://schemas.microsoft.com/office/drawing/2014/main" id="{383DFDF4-9A8E-4653-9207-FC82A7B603A9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8580060" y="2212908"/>
            <a:ext cx="1901952" cy="1901952"/>
          </a:xfrm>
          <a:prstGeom prst="ellipse">
            <a:avLst/>
          </a:prstGeom>
          <a:ln>
            <a:solidFill>
              <a:schemeClr val="bg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E65875B3-5DCE-417D-9AF6-8A9319DAF12F}"/>
              </a:ext>
            </a:extLst>
          </p:cNvPr>
          <p:cNvSpPr>
            <a:spLocks noGrp="1"/>
          </p:cNvSpPr>
          <p:nvPr>
            <p:ph type="body" idx="60" hasCustomPrompt="1"/>
          </p:nvPr>
        </p:nvSpPr>
        <p:spPr>
          <a:xfrm>
            <a:off x="1272438" y="4372425"/>
            <a:ext cx="2769902" cy="334918"/>
          </a:xfrm>
        </p:spPr>
        <p:txBody>
          <a:bodyPr lIns="0" tIns="0" rIns="0" bIns="0" rtlCol="0"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32" name="Text Placeholder 11">
            <a:extLst>
              <a:ext uri="{FF2B5EF4-FFF2-40B4-BE49-F238E27FC236}">
                <a16:creationId xmlns:a16="http://schemas.microsoft.com/office/drawing/2014/main" id="{57610FCE-66D7-48F6-8133-2F14CEABF03C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>
          <a:xfrm>
            <a:off x="1272438" y="4753317"/>
            <a:ext cx="2769902" cy="214088"/>
          </a:xfrm>
        </p:spPr>
        <p:txBody>
          <a:bodyPr lIns="0" tIns="0" rIns="0" bIns="0" rtlCol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1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A582499F-142E-436A-931B-C9E57565DF2F}"/>
              </a:ext>
            </a:extLst>
          </p:cNvPr>
          <p:cNvSpPr>
            <a:spLocks noGrp="1"/>
          </p:cNvSpPr>
          <p:nvPr>
            <p:ph type="body" sz="quarter" idx="62"/>
          </p:nvPr>
        </p:nvSpPr>
        <p:spPr>
          <a:xfrm>
            <a:off x="1272438" y="5021332"/>
            <a:ext cx="2769902" cy="824020"/>
          </a:xfrm>
        </p:spPr>
        <p:txBody>
          <a:bodyPr lIns="0" tIns="0" rIns="0" bIns="0" rtlCol="0">
            <a:normAutofit/>
          </a:bodyPr>
          <a:lstStyle>
            <a:lvl1pPr marL="0" indent="0" algn="ctr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4" name="Picture Placeholder 10">
            <a:extLst>
              <a:ext uri="{FF2B5EF4-FFF2-40B4-BE49-F238E27FC236}">
                <a16:creationId xmlns:a16="http://schemas.microsoft.com/office/drawing/2014/main" id="{950B3CF8-BCAD-487D-A0EB-0F031B9DFEB6}"/>
              </a:ext>
            </a:extLst>
          </p:cNvPr>
          <p:cNvSpPr>
            <a:spLocks noGrp="1"/>
          </p:cNvSpPr>
          <p:nvPr>
            <p:ph type="pic" sz="quarter" idx="63"/>
          </p:nvPr>
        </p:nvSpPr>
        <p:spPr>
          <a:xfrm>
            <a:off x="1710279" y="2212908"/>
            <a:ext cx="1901952" cy="1901952"/>
          </a:xfrm>
          <a:prstGeom prst="ellipse">
            <a:avLst/>
          </a:prstGeom>
          <a:ln>
            <a:solidFill>
              <a:schemeClr val="bg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36" name="Picture Placeholder 11">
            <a:extLst>
              <a:ext uri="{FF2B5EF4-FFF2-40B4-BE49-F238E27FC236}">
                <a16:creationId xmlns:a16="http://schemas.microsoft.com/office/drawing/2014/main" id="{6CAD31EE-07E0-48DC-8A30-3C3AC6285B2A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0349425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Content and Cap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067B149A-3C8A-48D5-A7CF-D900619C493B}"/>
              </a:ext>
            </a:extLst>
          </p:cNvPr>
          <p:cNvSpPr/>
          <p:nvPr userDrawn="1"/>
        </p:nvSpPr>
        <p:spPr>
          <a:xfrm>
            <a:off x="0" y="4749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2368296"/>
            <a:ext cx="12192000" cy="4489704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6862011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B8FD4D8-A432-4EC9-B90A-A467D8770C45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6E425E0E-28A3-4830-99E8-D93E5B20E77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392450"/>
            <a:ext cx="10515600" cy="552848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tx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E65875B3-5DCE-417D-9AF6-8A9319DAF12F}"/>
              </a:ext>
            </a:extLst>
          </p:cNvPr>
          <p:cNvSpPr>
            <a:spLocks noGrp="1"/>
          </p:cNvSpPr>
          <p:nvPr>
            <p:ph type="body" idx="60" hasCustomPrompt="1"/>
          </p:nvPr>
        </p:nvSpPr>
        <p:spPr>
          <a:xfrm>
            <a:off x="2534173" y="3053492"/>
            <a:ext cx="1908000" cy="591259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32" name="Text Placeholder 11">
            <a:extLst>
              <a:ext uri="{FF2B5EF4-FFF2-40B4-BE49-F238E27FC236}">
                <a16:creationId xmlns:a16="http://schemas.microsoft.com/office/drawing/2014/main" id="{57610FCE-66D7-48F6-8133-2F14CEABF03C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>
          <a:xfrm>
            <a:off x="2534173" y="3690725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4" name="Picture Placeholder 10">
            <a:extLst>
              <a:ext uri="{FF2B5EF4-FFF2-40B4-BE49-F238E27FC236}">
                <a16:creationId xmlns:a16="http://schemas.microsoft.com/office/drawing/2014/main" id="{950B3CF8-BCAD-487D-A0EB-0F031B9DFEB6}"/>
              </a:ext>
            </a:extLst>
          </p:cNvPr>
          <p:cNvSpPr>
            <a:spLocks noGrp="1"/>
          </p:cNvSpPr>
          <p:nvPr>
            <p:ph type="pic" sz="quarter" idx="63"/>
          </p:nvPr>
        </p:nvSpPr>
        <p:spPr>
          <a:xfrm>
            <a:off x="1207008" y="2841244"/>
            <a:ext cx="1179576" cy="1179576"/>
          </a:xfrm>
          <a:prstGeom prst="ellipse">
            <a:avLst/>
          </a:prstGeom>
          <a:ln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A5B0328E-C8F6-40C1-8E47-5E04F8C378BC}"/>
              </a:ext>
            </a:extLst>
          </p:cNvPr>
          <p:cNvSpPr>
            <a:spLocks noGrp="1"/>
          </p:cNvSpPr>
          <p:nvPr>
            <p:ph type="body" idx="71" hasCustomPrompt="1"/>
          </p:nvPr>
        </p:nvSpPr>
        <p:spPr>
          <a:xfrm>
            <a:off x="6072016" y="3053492"/>
            <a:ext cx="1908000" cy="591259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45" name="Text Placeholder 11">
            <a:extLst>
              <a:ext uri="{FF2B5EF4-FFF2-40B4-BE49-F238E27FC236}">
                <a16:creationId xmlns:a16="http://schemas.microsoft.com/office/drawing/2014/main" id="{FA001AE7-4E42-42A6-9347-729901FA288B}"/>
              </a:ext>
            </a:extLst>
          </p:cNvPr>
          <p:cNvSpPr>
            <a:spLocks noGrp="1"/>
          </p:cNvSpPr>
          <p:nvPr>
            <p:ph type="body" sz="quarter" idx="72"/>
          </p:nvPr>
        </p:nvSpPr>
        <p:spPr>
          <a:xfrm>
            <a:off x="6072016" y="3690725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6" name="Picture Placeholder 10">
            <a:extLst>
              <a:ext uri="{FF2B5EF4-FFF2-40B4-BE49-F238E27FC236}">
                <a16:creationId xmlns:a16="http://schemas.microsoft.com/office/drawing/2014/main" id="{C3CA770E-AF5C-412A-8286-39C2516C33FB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4744851" y="2841244"/>
            <a:ext cx="1179576" cy="1179576"/>
          </a:xfrm>
          <a:prstGeom prst="ellipse">
            <a:avLst/>
          </a:prstGeom>
          <a:ln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42536D59-8909-4D52-8F15-FBD7DDF9B649}"/>
              </a:ext>
            </a:extLst>
          </p:cNvPr>
          <p:cNvSpPr>
            <a:spLocks noGrp="1"/>
          </p:cNvSpPr>
          <p:nvPr>
            <p:ph type="body" idx="74" hasCustomPrompt="1"/>
          </p:nvPr>
        </p:nvSpPr>
        <p:spPr>
          <a:xfrm>
            <a:off x="9516223" y="3053492"/>
            <a:ext cx="1908000" cy="591259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51" name="Text Placeholder 11">
            <a:extLst>
              <a:ext uri="{FF2B5EF4-FFF2-40B4-BE49-F238E27FC236}">
                <a16:creationId xmlns:a16="http://schemas.microsoft.com/office/drawing/2014/main" id="{2222413B-A6E3-48FA-8BD0-7B34247C7881}"/>
              </a:ext>
            </a:extLst>
          </p:cNvPr>
          <p:cNvSpPr>
            <a:spLocks noGrp="1"/>
          </p:cNvSpPr>
          <p:nvPr>
            <p:ph type="body" sz="quarter" idx="75"/>
          </p:nvPr>
        </p:nvSpPr>
        <p:spPr>
          <a:xfrm>
            <a:off x="9516223" y="3690725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10">
            <a:extLst>
              <a:ext uri="{FF2B5EF4-FFF2-40B4-BE49-F238E27FC236}">
                <a16:creationId xmlns:a16="http://schemas.microsoft.com/office/drawing/2014/main" id="{6F69DD81-BD33-4878-BE6B-E6252B0E4610}"/>
              </a:ext>
            </a:extLst>
          </p:cNvPr>
          <p:cNvSpPr>
            <a:spLocks noGrp="1"/>
          </p:cNvSpPr>
          <p:nvPr>
            <p:ph type="pic" sz="quarter" idx="76"/>
          </p:nvPr>
        </p:nvSpPr>
        <p:spPr>
          <a:xfrm>
            <a:off x="8189058" y="2841244"/>
            <a:ext cx="1179576" cy="1179576"/>
          </a:xfrm>
          <a:prstGeom prst="ellipse">
            <a:avLst/>
          </a:prstGeom>
          <a:ln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1" name="Text Placeholder 2">
            <a:extLst>
              <a:ext uri="{FF2B5EF4-FFF2-40B4-BE49-F238E27FC236}">
                <a16:creationId xmlns:a16="http://schemas.microsoft.com/office/drawing/2014/main" id="{F7F53399-AF88-4B19-8C26-1A63E023245D}"/>
              </a:ext>
            </a:extLst>
          </p:cNvPr>
          <p:cNvSpPr>
            <a:spLocks noGrp="1"/>
          </p:cNvSpPr>
          <p:nvPr>
            <p:ph type="body" idx="77" hasCustomPrompt="1"/>
          </p:nvPr>
        </p:nvSpPr>
        <p:spPr>
          <a:xfrm>
            <a:off x="2534173" y="4675444"/>
            <a:ext cx="1908000" cy="612438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72" name="Text Placeholder 11">
            <a:extLst>
              <a:ext uri="{FF2B5EF4-FFF2-40B4-BE49-F238E27FC236}">
                <a16:creationId xmlns:a16="http://schemas.microsoft.com/office/drawing/2014/main" id="{CCEF4D60-F822-4C96-86FD-DE22EF496C76}"/>
              </a:ext>
            </a:extLst>
          </p:cNvPr>
          <p:cNvSpPr>
            <a:spLocks noGrp="1"/>
          </p:cNvSpPr>
          <p:nvPr>
            <p:ph type="body" sz="quarter" idx="78"/>
          </p:nvPr>
        </p:nvSpPr>
        <p:spPr>
          <a:xfrm>
            <a:off x="2534173" y="5333856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73" name="Picture Placeholder 10">
            <a:extLst>
              <a:ext uri="{FF2B5EF4-FFF2-40B4-BE49-F238E27FC236}">
                <a16:creationId xmlns:a16="http://schemas.microsoft.com/office/drawing/2014/main" id="{B4A9AE49-2C61-49A9-BBAB-B10B7982EF05}"/>
              </a:ext>
            </a:extLst>
          </p:cNvPr>
          <p:cNvSpPr>
            <a:spLocks noGrp="1"/>
          </p:cNvSpPr>
          <p:nvPr>
            <p:ph type="pic" sz="quarter" idx="79"/>
          </p:nvPr>
        </p:nvSpPr>
        <p:spPr>
          <a:xfrm>
            <a:off x="1207008" y="4484375"/>
            <a:ext cx="1179576" cy="1179576"/>
          </a:xfrm>
          <a:prstGeom prst="ellipse">
            <a:avLst/>
          </a:prstGeom>
          <a:ln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4" name="Text Placeholder 2">
            <a:extLst>
              <a:ext uri="{FF2B5EF4-FFF2-40B4-BE49-F238E27FC236}">
                <a16:creationId xmlns:a16="http://schemas.microsoft.com/office/drawing/2014/main" id="{59FC5F10-BCA0-4110-AEDF-4A9729F7FDF3}"/>
              </a:ext>
            </a:extLst>
          </p:cNvPr>
          <p:cNvSpPr>
            <a:spLocks noGrp="1"/>
          </p:cNvSpPr>
          <p:nvPr>
            <p:ph type="body" idx="80" hasCustomPrompt="1"/>
          </p:nvPr>
        </p:nvSpPr>
        <p:spPr>
          <a:xfrm>
            <a:off x="6072016" y="4675444"/>
            <a:ext cx="1908000" cy="612438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75" name="Text Placeholder 11">
            <a:extLst>
              <a:ext uri="{FF2B5EF4-FFF2-40B4-BE49-F238E27FC236}">
                <a16:creationId xmlns:a16="http://schemas.microsoft.com/office/drawing/2014/main" id="{D74DE44D-21EB-4B7D-A729-0564A65C12D5}"/>
              </a:ext>
            </a:extLst>
          </p:cNvPr>
          <p:cNvSpPr>
            <a:spLocks noGrp="1"/>
          </p:cNvSpPr>
          <p:nvPr>
            <p:ph type="body" sz="quarter" idx="81"/>
          </p:nvPr>
        </p:nvSpPr>
        <p:spPr>
          <a:xfrm>
            <a:off x="6072016" y="5333856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76" name="Picture Placeholder 10">
            <a:extLst>
              <a:ext uri="{FF2B5EF4-FFF2-40B4-BE49-F238E27FC236}">
                <a16:creationId xmlns:a16="http://schemas.microsoft.com/office/drawing/2014/main" id="{9F70A0CC-AF4B-47BB-A8FA-067E7844751E}"/>
              </a:ext>
            </a:extLst>
          </p:cNvPr>
          <p:cNvSpPr>
            <a:spLocks noGrp="1"/>
          </p:cNvSpPr>
          <p:nvPr>
            <p:ph type="pic" sz="quarter" idx="82"/>
          </p:nvPr>
        </p:nvSpPr>
        <p:spPr>
          <a:xfrm>
            <a:off x="4744851" y="4484375"/>
            <a:ext cx="1179576" cy="1179576"/>
          </a:xfrm>
          <a:prstGeom prst="ellipse">
            <a:avLst/>
          </a:prstGeom>
          <a:ln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7" name="Text Placeholder 2">
            <a:extLst>
              <a:ext uri="{FF2B5EF4-FFF2-40B4-BE49-F238E27FC236}">
                <a16:creationId xmlns:a16="http://schemas.microsoft.com/office/drawing/2014/main" id="{9F607D0D-855E-4436-857B-20E66E881082}"/>
              </a:ext>
            </a:extLst>
          </p:cNvPr>
          <p:cNvSpPr>
            <a:spLocks noGrp="1"/>
          </p:cNvSpPr>
          <p:nvPr>
            <p:ph type="body" idx="83" hasCustomPrompt="1"/>
          </p:nvPr>
        </p:nvSpPr>
        <p:spPr>
          <a:xfrm>
            <a:off x="9516223" y="4675444"/>
            <a:ext cx="1908000" cy="612438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78" name="Text Placeholder 11">
            <a:extLst>
              <a:ext uri="{FF2B5EF4-FFF2-40B4-BE49-F238E27FC236}">
                <a16:creationId xmlns:a16="http://schemas.microsoft.com/office/drawing/2014/main" id="{10099025-C128-45B2-90F6-5ABA8380C6C8}"/>
              </a:ext>
            </a:extLst>
          </p:cNvPr>
          <p:cNvSpPr>
            <a:spLocks noGrp="1"/>
          </p:cNvSpPr>
          <p:nvPr>
            <p:ph type="body" sz="quarter" idx="84"/>
          </p:nvPr>
        </p:nvSpPr>
        <p:spPr>
          <a:xfrm>
            <a:off x="9516223" y="5333856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79" name="Picture Placeholder 10">
            <a:extLst>
              <a:ext uri="{FF2B5EF4-FFF2-40B4-BE49-F238E27FC236}">
                <a16:creationId xmlns:a16="http://schemas.microsoft.com/office/drawing/2014/main" id="{019F774E-7063-44F5-AE2D-146FCBD9B4C4}"/>
              </a:ext>
            </a:extLst>
          </p:cNvPr>
          <p:cNvSpPr>
            <a:spLocks noGrp="1"/>
          </p:cNvSpPr>
          <p:nvPr>
            <p:ph type="pic" sz="quarter" idx="85"/>
          </p:nvPr>
        </p:nvSpPr>
        <p:spPr>
          <a:xfrm>
            <a:off x="8189058" y="4484375"/>
            <a:ext cx="1179576" cy="1179576"/>
          </a:xfrm>
          <a:prstGeom prst="ellipse">
            <a:avLst/>
          </a:prstGeom>
          <a:ln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81" name="Picture Placeholder 11">
            <a:extLst>
              <a:ext uri="{FF2B5EF4-FFF2-40B4-BE49-F238E27FC236}">
                <a16:creationId xmlns:a16="http://schemas.microsoft.com/office/drawing/2014/main" id="{FA89EF75-E798-40D3-897E-2FAC5108B5A5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096906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A7E2F25-E114-4A75-B5B3-F09D555DDFF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09BEFEA-934B-49DB-9A67-071B716E9BCC}"/>
              </a:ext>
            </a:extLst>
          </p:cNvPr>
          <p:cNvSpPr/>
          <p:nvPr userDrawn="1"/>
        </p:nvSpPr>
        <p:spPr>
          <a:xfrm>
            <a:off x="6769608" y="0"/>
            <a:ext cx="5422392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86D2BD-969D-4473-8460-B0377486AB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35826" y="3924940"/>
            <a:ext cx="4116387" cy="1740445"/>
          </a:xfrm>
        </p:spPr>
        <p:txBody>
          <a:bodyPr lIns="0" tIns="0" rIns="0" bIns="0" rtlCol="0" anchor="b" anchorCtr="0">
            <a:noAutofit/>
          </a:bodyPr>
          <a:lstStyle>
            <a:lvl1pPr algn="r">
              <a:defRPr sz="5500" b="1"/>
            </a:lvl1pPr>
          </a:lstStyle>
          <a:p>
            <a:pPr rtl="0"/>
            <a:r>
              <a:rPr lang="en-GB" noProof="0" dirty="0"/>
              <a:t>Presentation title</a:t>
            </a:r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2B65509E-400D-48FF-845C-D88E53CDAF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65413" y="851603"/>
            <a:ext cx="2386800" cy="486000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1124E491-FFE2-4D91-8211-BFEB67FC40B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35826" y="5681266"/>
            <a:ext cx="4116387" cy="400081"/>
          </a:xfrm>
        </p:spPr>
        <p:txBody>
          <a:bodyPr lIns="0" tIns="0" rIns="0" bIns="0" rtlCol="0" anchor="b" anchorCtr="0">
            <a:normAutofit/>
          </a:bodyPr>
          <a:lstStyle>
            <a:lvl1pPr marL="0" indent="0" algn="r">
              <a:buNone/>
              <a:defRPr sz="28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34209518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Cap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4A87ED0-1555-4955-AB1F-016220F037D5}"/>
              </a:ext>
            </a:extLst>
          </p:cNvPr>
          <p:cNvSpPr/>
          <p:nvPr userDrawn="1"/>
        </p:nvSpPr>
        <p:spPr>
          <a:xfrm>
            <a:off x="0" y="-24971"/>
            <a:ext cx="12192000" cy="6857999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2660904"/>
            <a:ext cx="12192000" cy="4197096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6862011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AEF7F1-EA6C-45CA-A313-CBD5ED13B3B0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E65875B3-5DCE-417D-9AF6-8A9319DAF12F}"/>
              </a:ext>
            </a:extLst>
          </p:cNvPr>
          <p:cNvSpPr>
            <a:spLocks noGrp="1"/>
          </p:cNvSpPr>
          <p:nvPr>
            <p:ph type="body" idx="60" hasCustomPrompt="1"/>
          </p:nvPr>
        </p:nvSpPr>
        <p:spPr>
          <a:xfrm>
            <a:off x="5389917" y="3744378"/>
            <a:ext cx="1908000" cy="280200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32" name="Text Placeholder 11">
            <a:extLst>
              <a:ext uri="{FF2B5EF4-FFF2-40B4-BE49-F238E27FC236}">
                <a16:creationId xmlns:a16="http://schemas.microsoft.com/office/drawing/2014/main" id="{57610FCE-66D7-48F6-8133-2F14CEABF03C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>
          <a:xfrm>
            <a:off x="5389917" y="4070552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A5B0328E-C8F6-40C1-8E47-5E04F8C378BC}"/>
              </a:ext>
            </a:extLst>
          </p:cNvPr>
          <p:cNvSpPr>
            <a:spLocks noGrp="1"/>
          </p:cNvSpPr>
          <p:nvPr>
            <p:ph type="body" idx="71" hasCustomPrompt="1"/>
          </p:nvPr>
        </p:nvSpPr>
        <p:spPr>
          <a:xfrm>
            <a:off x="7424934" y="3744378"/>
            <a:ext cx="1908000" cy="280200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45" name="Text Placeholder 11">
            <a:extLst>
              <a:ext uri="{FF2B5EF4-FFF2-40B4-BE49-F238E27FC236}">
                <a16:creationId xmlns:a16="http://schemas.microsoft.com/office/drawing/2014/main" id="{FA001AE7-4E42-42A6-9347-729901FA288B}"/>
              </a:ext>
            </a:extLst>
          </p:cNvPr>
          <p:cNvSpPr>
            <a:spLocks noGrp="1"/>
          </p:cNvSpPr>
          <p:nvPr>
            <p:ph type="body" sz="quarter" idx="72"/>
          </p:nvPr>
        </p:nvSpPr>
        <p:spPr>
          <a:xfrm>
            <a:off x="7424934" y="4070552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42536D59-8909-4D52-8F15-FBD7DDF9B649}"/>
              </a:ext>
            </a:extLst>
          </p:cNvPr>
          <p:cNvSpPr>
            <a:spLocks noGrp="1"/>
          </p:cNvSpPr>
          <p:nvPr>
            <p:ph type="body" idx="74" hasCustomPrompt="1"/>
          </p:nvPr>
        </p:nvSpPr>
        <p:spPr>
          <a:xfrm>
            <a:off x="9459951" y="3744378"/>
            <a:ext cx="1908000" cy="280200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51" name="Text Placeholder 11">
            <a:extLst>
              <a:ext uri="{FF2B5EF4-FFF2-40B4-BE49-F238E27FC236}">
                <a16:creationId xmlns:a16="http://schemas.microsoft.com/office/drawing/2014/main" id="{2222413B-A6E3-48FA-8BD0-7B34247C7881}"/>
              </a:ext>
            </a:extLst>
          </p:cNvPr>
          <p:cNvSpPr>
            <a:spLocks noGrp="1"/>
          </p:cNvSpPr>
          <p:nvPr>
            <p:ph type="body" sz="quarter" idx="75"/>
          </p:nvPr>
        </p:nvSpPr>
        <p:spPr>
          <a:xfrm>
            <a:off x="9459951" y="4070552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4D76DCFE-3432-4A5F-955D-7561AB292330}"/>
              </a:ext>
            </a:extLst>
          </p:cNvPr>
          <p:cNvSpPr>
            <a:spLocks noGrp="1"/>
          </p:cNvSpPr>
          <p:nvPr>
            <p:ph type="body" idx="76" hasCustomPrompt="1"/>
          </p:nvPr>
        </p:nvSpPr>
        <p:spPr>
          <a:xfrm>
            <a:off x="5389917" y="4784422"/>
            <a:ext cx="1908000" cy="280200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11F291FA-EABF-4C0D-AF94-B7A47A81ECED}"/>
              </a:ext>
            </a:extLst>
          </p:cNvPr>
          <p:cNvSpPr>
            <a:spLocks noGrp="1"/>
          </p:cNvSpPr>
          <p:nvPr>
            <p:ph type="body" sz="quarter" idx="77"/>
          </p:nvPr>
        </p:nvSpPr>
        <p:spPr>
          <a:xfrm>
            <a:off x="5389917" y="5110596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922A983C-97ED-4D4F-90B9-78A07353BC8F}"/>
              </a:ext>
            </a:extLst>
          </p:cNvPr>
          <p:cNvSpPr>
            <a:spLocks noGrp="1"/>
          </p:cNvSpPr>
          <p:nvPr>
            <p:ph type="body" idx="78" hasCustomPrompt="1"/>
          </p:nvPr>
        </p:nvSpPr>
        <p:spPr>
          <a:xfrm>
            <a:off x="7424934" y="4784422"/>
            <a:ext cx="1908000" cy="280200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35" name="Text Placeholder 11">
            <a:extLst>
              <a:ext uri="{FF2B5EF4-FFF2-40B4-BE49-F238E27FC236}">
                <a16:creationId xmlns:a16="http://schemas.microsoft.com/office/drawing/2014/main" id="{FD1E7350-7D86-49FC-8701-EE982A922CD1}"/>
              </a:ext>
            </a:extLst>
          </p:cNvPr>
          <p:cNvSpPr>
            <a:spLocks noGrp="1"/>
          </p:cNvSpPr>
          <p:nvPr>
            <p:ph type="body" sz="quarter" idx="79"/>
          </p:nvPr>
        </p:nvSpPr>
        <p:spPr>
          <a:xfrm>
            <a:off x="7424934" y="5110596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BD11603C-59B8-4FC2-97A6-FA9D7C86E67F}"/>
              </a:ext>
            </a:extLst>
          </p:cNvPr>
          <p:cNvSpPr>
            <a:spLocks noGrp="1"/>
          </p:cNvSpPr>
          <p:nvPr>
            <p:ph type="body" idx="80" hasCustomPrompt="1"/>
          </p:nvPr>
        </p:nvSpPr>
        <p:spPr>
          <a:xfrm>
            <a:off x="9459951" y="4784422"/>
            <a:ext cx="1908000" cy="280200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2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6E490732-5FB8-4E3E-9D69-E5406F92F7FB}"/>
              </a:ext>
            </a:extLst>
          </p:cNvPr>
          <p:cNvSpPr>
            <a:spLocks noGrp="1"/>
          </p:cNvSpPr>
          <p:nvPr>
            <p:ph type="body" sz="quarter" idx="81"/>
          </p:nvPr>
        </p:nvSpPr>
        <p:spPr>
          <a:xfrm>
            <a:off x="9459951" y="5110596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86A0EC4-BC37-4FC9-9F26-E3C1334A4C34}"/>
              </a:ext>
            </a:extLst>
          </p:cNvPr>
          <p:cNvSpPr/>
          <p:nvPr userDrawn="1"/>
        </p:nvSpPr>
        <p:spPr>
          <a:xfrm>
            <a:off x="5381032" y="3305997"/>
            <a:ext cx="265176" cy="266400"/>
          </a:xfrm>
          <a:prstGeom prst="rect">
            <a:avLst/>
          </a:prstGeom>
          <a:solidFill>
            <a:srgbClr val="2146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1BD5238-9183-4891-90FE-BFADE39D52EE}"/>
              </a:ext>
            </a:extLst>
          </p:cNvPr>
          <p:cNvSpPr/>
          <p:nvPr userDrawn="1"/>
        </p:nvSpPr>
        <p:spPr>
          <a:xfrm>
            <a:off x="7416049" y="3305997"/>
            <a:ext cx="265176" cy="2664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2B2D4CE-3326-4F5C-847C-7ADD21460FA5}"/>
              </a:ext>
            </a:extLst>
          </p:cNvPr>
          <p:cNvSpPr/>
          <p:nvPr userDrawn="1"/>
        </p:nvSpPr>
        <p:spPr>
          <a:xfrm>
            <a:off x="9451066" y="3305997"/>
            <a:ext cx="265176" cy="266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BFBD00C-155A-4E35-84F8-6154CA214B93}"/>
              </a:ext>
            </a:extLst>
          </p:cNvPr>
          <p:cNvSpPr/>
          <p:nvPr userDrawn="1"/>
        </p:nvSpPr>
        <p:spPr>
          <a:xfrm>
            <a:off x="5381032" y="4401622"/>
            <a:ext cx="265176" cy="26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80A9D06-023A-4BEC-A29D-DB94D1C5D09B}"/>
              </a:ext>
            </a:extLst>
          </p:cNvPr>
          <p:cNvSpPr/>
          <p:nvPr userDrawn="1"/>
        </p:nvSpPr>
        <p:spPr>
          <a:xfrm>
            <a:off x="7416049" y="4401622"/>
            <a:ext cx="265176" cy="266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7783EDA-47B1-4EE9-9DF1-72DA4FBB6EBB}"/>
              </a:ext>
            </a:extLst>
          </p:cNvPr>
          <p:cNvSpPr/>
          <p:nvPr userDrawn="1"/>
        </p:nvSpPr>
        <p:spPr>
          <a:xfrm>
            <a:off x="9451066" y="4401622"/>
            <a:ext cx="265176" cy="266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 dirty="0"/>
          </a:p>
        </p:txBody>
      </p:sp>
      <p:sp>
        <p:nvSpPr>
          <p:cNvPr id="12" name="Chart Placeholder 11">
            <a:extLst>
              <a:ext uri="{FF2B5EF4-FFF2-40B4-BE49-F238E27FC236}">
                <a16:creationId xmlns:a16="http://schemas.microsoft.com/office/drawing/2014/main" id="{0A6297C2-03D3-4827-8174-BFCF830BF105}"/>
              </a:ext>
            </a:extLst>
          </p:cNvPr>
          <p:cNvSpPr>
            <a:spLocks noGrp="1"/>
          </p:cNvSpPr>
          <p:nvPr>
            <p:ph type="chart" sz="quarter" idx="82"/>
          </p:nvPr>
        </p:nvSpPr>
        <p:spPr>
          <a:xfrm>
            <a:off x="839788" y="2039527"/>
            <a:ext cx="4110037" cy="3284948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chart</a:t>
            </a:r>
            <a:endParaRPr lang="en-GB" noProof="0" dirty="0"/>
          </a:p>
        </p:txBody>
      </p:sp>
      <p:sp>
        <p:nvSpPr>
          <p:cNvPr id="47" name="Picture Placeholder 11">
            <a:extLst>
              <a:ext uri="{FF2B5EF4-FFF2-40B4-BE49-F238E27FC236}">
                <a16:creationId xmlns:a16="http://schemas.microsoft.com/office/drawing/2014/main" id="{99F0FD6D-EAFC-4719-A178-145AF6E9077F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4683154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6225329-2B3F-4E19-87FA-6CF5BB878D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B142097-9D10-4804-A189-9D860F05AC59}"/>
              </a:ext>
            </a:extLst>
          </p:cNvPr>
          <p:cNvSpPr/>
          <p:nvPr userDrawn="1"/>
        </p:nvSpPr>
        <p:spPr>
          <a:xfrm>
            <a:off x="0" y="2807208"/>
            <a:ext cx="12192000" cy="4050792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2F87FB-CCAF-450C-B1BC-067126CC6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D69A3C-404C-42A0-9277-77E13BBF3448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25AABB-EED6-4CD0-A5E2-A15FCDD41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12491C-7FC6-4C1F-9912-4584E8CAA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697FFDD0-A08E-4CF1-A48B-295DE8087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096261"/>
            <a:ext cx="4927266" cy="1654052"/>
          </a:xfrm>
        </p:spPr>
        <p:txBody>
          <a:bodyPr lIns="0" tIns="0" rIns="0" bIns="0" rtlCol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17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D7430E2-DDF4-4D72-AF97-86B66F119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24399"/>
            <a:ext cx="10515600" cy="636340"/>
          </a:xfrm>
        </p:spPr>
        <p:txBody>
          <a:bodyPr lIns="0" tIns="0" rIns="0" bIns="0" rtlCol="0"/>
          <a:lstStyle>
            <a:lvl1pPr>
              <a:defRPr b="1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46E1E0F-4E59-4E81-9D45-686A3E2B32EC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424947" y="4096261"/>
            <a:ext cx="4927266" cy="1654052"/>
          </a:xfrm>
        </p:spPr>
        <p:txBody>
          <a:bodyPr lIns="0" tIns="0" rIns="0" bIns="0" rtlCol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17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11">
            <a:extLst>
              <a:ext uri="{FF2B5EF4-FFF2-40B4-BE49-F238E27FC236}">
                <a16:creationId xmlns:a16="http://schemas.microsoft.com/office/drawing/2014/main" id="{1C431EA9-1FA6-4AB8-B683-837876623C19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831850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3887147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83BD79-B5BB-43E2-BB74-F9008C3AA58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C13AD7-0902-4462-AE2E-A3198854D169}"/>
              </a:ext>
            </a:extLst>
          </p:cNvPr>
          <p:cNvSpPr/>
          <p:nvPr userDrawn="1"/>
        </p:nvSpPr>
        <p:spPr>
          <a:xfrm>
            <a:off x="0" y="0"/>
            <a:ext cx="658368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F7F729-1298-4F0B-B725-EFAD88305B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5458" y="1514007"/>
            <a:ext cx="4585780" cy="1091078"/>
          </a:xfrm>
        </p:spPr>
        <p:txBody>
          <a:bodyPr lIns="0" tIns="0" rIns="0" bIns="0" rtlCol="0" anchor="b" anchorCtr="0">
            <a:noAutofit/>
          </a:bodyPr>
          <a:lstStyle>
            <a:lvl1pPr>
              <a:defRPr sz="5500"/>
            </a:lvl1pPr>
          </a:lstStyle>
          <a:p>
            <a:pPr rtl="0"/>
            <a:r>
              <a:rPr lang="en-GB" noProof="0" dirty="0"/>
              <a:t>Thank you!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C8DEE1-3923-45D0-A00B-AD5831D56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CE0BE2-91A0-4D12-BAB2-7D48DE5F2326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EFA31-738D-4389-B010-AFFC2C33F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437203-A295-48FE-B1AD-A4AE4FD1F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3A35B9E4-40D9-41FE-A3DD-5A314E6E0B1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1850" y="851603"/>
            <a:ext cx="2386800" cy="486000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F1815864-FC8F-40F2-AB2F-2E8B29A59E1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5335" y="3132086"/>
            <a:ext cx="4586288" cy="509472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36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 rtl="0"/>
            <a:r>
              <a:rPr lang="en-GB" noProof="0" dirty="0"/>
              <a:t>Allan </a:t>
            </a:r>
            <a:r>
              <a:rPr lang="en-GB" noProof="0" dirty="0" err="1"/>
              <a:t>Mattsson</a:t>
            </a:r>
            <a:endParaRPr lang="en-GB" noProof="0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EF892DC1-71DA-42B0-9222-A94944D56D8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1850" y="3703834"/>
            <a:ext cx="4586288" cy="230941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700" b="1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 rtl="0"/>
            <a:r>
              <a:rPr lang="en-GB" noProof="0" dirty="0"/>
              <a:t>Phone number: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0717FFFD-9D64-40AB-9C05-B5348E9B83F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950" y="3946707"/>
            <a:ext cx="4586288" cy="29016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28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 rtl="0"/>
            <a:r>
              <a:rPr lang="en-GB" noProof="0" dirty="0"/>
              <a:t>2085550183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FD85ADCA-D658-49E9-B312-5F5BFFDF252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8750" y="4423954"/>
            <a:ext cx="4586288" cy="230941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700" b="1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 rtl="0"/>
            <a:r>
              <a:rPr lang="en-GB" noProof="0" dirty="0"/>
              <a:t>Email address: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D200E180-BBC5-45C4-B9FE-291D676739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1850" y="4650785"/>
            <a:ext cx="4586288" cy="36447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28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 rtl="0"/>
            <a:r>
              <a:rPr lang="en-GB" noProof="0" dirty="0"/>
              <a:t>alaan@fineartschool.net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5E52E9F4-4D2A-4D77-A34F-A611634DDD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1850" y="5153025"/>
            <a:ext cx="4586288" cy="230941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700" b="1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 rtl="0"/>
            <a:r>
              <a:rPr lang="en-GB" noProof="0" dirty="0"/>
              <a:t>Website: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A0CC1407-FB5D-49EA-B205-A8DD06DF021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24950" y="5363814"/>
            <a:ext cx="4586288" cy="36447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28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3600" b="1">
                <a:solidFill>
                  <a:schemeClr val="bg2"/>
                </a:solidFill>
                <a:latin typeface="+mj-lt"/>
              </a:defRPr>
            </a:lvl2pPr>
            <a:lvl3pPr marL="914400" indent="0">
              <a:buNone/>
              <a:defRPr sz="3600" b="1">
                <a:solidFill>
                  <a:schemeClr val="bg2"/>
                </a:solidFill>
                <a:latin typeface="+mj-lt"/>
              </a:defRPr>
            </a:lvl3pPr>
            <a:lvl4pPr marL="1371600" indent="0">
              <a:buNone/>
              <a:defRPr sz="3600" b="1">
                <a:solidFill>
                  <a:schemeClr val="bg2"/>
                </a:solidFill>
                <a:latin typeface="+mj-lt"/>
              </a:defRPr>
            </a:lvl4pPr>
            <a:lvl5pPr marL="1828800" indent="0">
              <a:buNone/>
              <a:defRPr sz="3600" b="1">
                <a:solidFill>
                  <a:schemeClr val="bg2"/>
                </a:solidFill>
                <a:latin typeface="+mj-lt"/>
              </a:defRPr>
            </a:lvl5pPr>
          </a:lstStyle>
          <a:p>
            <a:pPr lvl="0" rtl="0"/>
            <a:r>
              <a:rPr lang="en-GB" noProof="0" dirty="0"/>
              <a:t>www.fineartschool.net</a:t>
            </a:r>
          </a:p>
        </p:txBody>
      </p:sp>
    </p:spTree>
    <p:extLst>
      <p:ext uri="{BB962C8B-B14F-4D97-AF65-F5344CB8AC3E}">
        <p14:creationId xmlns:p14="http://schemas.microsoft.com/office/powerpoint/2010/main" val="102675768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 Sectio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6225329-2B3F-4E19-87FA-6CF5BB878D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5E2087C-0B0E-4369-B682-3BD45618E7A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F35480A-D762-4968-B35D-F8EBD1135B65}"/>
              </a:ext>
            </a:extLst>
          </p:cNvPr>
          <p:cNvSpPr/>
          <p:nvPr userDrawn="1"/>
        </p:nvSpPr>
        <p:spPr>
          <a:xfrm>
            <a:off x="0" y="4498848"/>
            <a:ext cx="12192000" cy="235915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7FF6A3-D40E-4089-92AF-A2DB49949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91317"/>
            <a:ext cx="10515600" cy="636340"/>
          </a:xfrm>
        </p:spPr>
        <p:txBody>
          <a:bodyPr lIns="0" tIns="0" rIns="0" bIns="0" rtlCol="0"/>
          <a:lstStyle>
            <a:lvl1pPr algn="ctr">
              <a:defRPr b="1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2F87FB-CCAF-450C-B1BC-067126CC6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7CE7625-35D1-45C7-BA15-98B74631BF8B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25AABB-EED6-4CD0-A5E2-A15FCDD41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12491C-7FC6-4C1F-9912-4584E8CAA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B21449DB-6E23-41CB-AD61-C3F2044E825A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26736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477061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s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160F428-57C5-4F3D-A940-BE104D4E7EB6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3541262"/>
            <a:ext cx="12192000" cy="3316737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6862011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D9B0E51-7711-412D-9683-BF86B29B554A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E65875B3-5DCE-417D-9AF6-8A9319DAF12F}"/>
              </a:ext>
            </a:extLst>
          </p:cNvPr>
          <p:cNvSpPr>
            <a:spLocks noGrp="1"/>
          </p:cNvSpPr>
          <p:nvPr>
            <p:ph type="body" idx="60" hasCustomPrompt="1"/>
          </p:nvPr>
        </p:nvSpPr>
        <p:spPr>
          <a:xfrm>
            <a:off x="2742719" y="2572232"/>
            <a:ext cx="1908000" cy="591259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32" name="Text Placeholder 11">
            <a:extLst>
              <a:ext uri="{FF2B5EF4-FFF2-40B4-BE49-F238E27FC236}">
                <a16:creationId xmlns:a16="http://schemas.microsoft.com/office/drawing/2014/main" id="{57610FCE-66D7-48F6-8133-2F14CEABF03C}"/>
              </a:ext>
            </a:extLst>
          </p:cNvPr>
          <p:cNvSpPr>
            <a:spLocks noGrp="1"/>
          </p:cNvSpPr>
          <p:nvPr>
            <p:ph type="body" sz="quarter" idx="61"/>
          </p:nvPr>
        </p:nvSpPr>
        <p:spPr>
          <a:xfrm>
            <a:off x="2742719" y="3209465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4" name="Picture Placeholder 10">
            <a:extLst>
              <a:ext uri="{FF2B5EF4-FFF2-40B4-BE49-F238E27FC236}">
                <a16:creationId xmlns:a16="http://schemas.microsoft.com/office/drawing/2014/main" id="{950B3CF8-BCAD-487D-A0EB-0F031B9DFEB6}"/>
              </a:ext>
            </a:extLst>
          </p:cNvPr>
          <p:cNvSpPr>
            <a:spLocks noGrp="1"/>
          </p:cNvSpPr>
          <p:nvPr>
            <p:ph type="pic" sz="quarter" idx="63"/>
          </p:nvPr>
        </p:nvSpPr>
        <p:spPr>
          <a:xfrm>
            <a:off x="1030546" y="2440194"/>
            <a:ext cx="1389888" cy="1389888"/>
          </a:xfrm>
          <a:prstGeom prst="ellipse">
            <a:avLst/>
          </a:prstGeom>
          <a:ln>
            <a:solidFill>
              <a:schemeClr val="bg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A5B0328E-C8F6-40C1-8E47-5E04F8C378BC}"/>
              </a:ext>
            </a:extLst>
          </p:cNvPr>
          <p:cNvSpPr>
            <a:spLocks noGrp="1"/>
          </p:cNvSpPr>
          <p:nvPr>
            <p:ph type="body" idx="71" hasCustomPrompt="1"/>
          </p:nvPr>
        </p:nvSpPr>
        <p:spPr>
          <a:xfrm>
            <a:off x="7916852" y="2572232"/>
            <a:ext cx="1908000" cy="591259"/>
          </a:xfrm>
        </p:spPr>
        <p:txBody>
          <a:bodyPr lIns="0" tIns="0" rIns="0" bIns="0" rtlCol="0"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45" name="Text Placeholder 11">
            <a:extLst>
              <a:ext uri="{FF2B5EF4-FFF2-40B4-BE49-F238E27FC236}">
                <a16:creationId xmlns:a16="http://schemas.microsoft.com/office/drawing/2014/main" id="{FA001AE7-4E42-42A6-9347-729901FA288B}"/>
              </a:ext>
            </a:extLst>
          </p:cNvPr>
          <p:cNvSpPr>
            <a:spLocks noGrp="1"/>
          </p:cNvSpPr>
          <p:nvPr>
            <p:ph type="body" sz="quarter" idx="72"/>
          </p:nvPr>
        </p:nvSpPr>
        <p:spPr>
          <a:xfrm>
            <a:off x="7916852" y="3209465"/>
            <a:ext cx="1908000" cy="214088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6" name="Picture Placeholder 10">
            <a:extLst>
              <a:ext uri="{FF2B5EF4-FFF2-40B4-BE49-F238E27FC236}">
                <a16:creationId xmlns:a16="http://schemas.microsoft.com/office/drawing/2014/main" id="{C3CA770E-AF5C-412A-8286-39C2516C33FB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6252805" y="2440194"/>
            <a:ext cx="1389888" cy="1389888"/>
          </a:xfrm>
          <a:prstGeom prst="ellipse">
            <a:avLst/>
          </a:prstGeom>
          <a:ln>
            <a:solidFill>
              <a:schemeClr val="bg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18E76348-9871-4FA1-9460-69F230C89BDA}"/>
              </a:ext>
            </a:extLst>
          </p:cNvPr>
          <p:cNvSpPr>
            <a:spLocks noGrp="1"/>
          </p:cNvSpPr>
          <p:nvPr>
            <p:ph type="body" sz="quarter" idx="74"/>
          </p:nvPr>
        </p:nvSpPr>
        <p:spPr>
          <a:xfrm>
            <a:off x="2742719" y="3874620"/>
            <a:ext cx="3039906" cy="1874702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7C11E7F0-ED81-4CB0-8A14-4C97909FDA1C}"/>
              </a:ext>
            </a:extLst>
          </p:cNvPr>
          <p:cNvSpPr>
            <a:spLocks noGrp="1"/>
          </p:cNvSpPr>
          <p:nvPr>
            <p:ph type="body" sz="quarter" idx="75"/>
          </p:nvPr>
        </p:nvSpPr>
        <p:spPr>
          <a:xfrm>
            <a:off x="7916852" y="3874620"/>
            <a:ext cx="3039906" cy="1874702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5" name="Picture Placeholder 11">
            <a:extLst>
              <a:ext uri="{FF2B5EF4-FFF2-40B4-BE49-F238E27FC236}">
                <a16:creationId xmlns:a16="http://schemas.microsoft.com/office/drawing/2014/main" id="{6B1C1861-9B5E-4FAB-A6BD-7DB0815CBD78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7887733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Cap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1B7F5A1-ACE9-48DF-BB64-61C809D3A883}"/>
              </a:ext>
            </a:extLst>
          </p:cNvPr>
          <p:cNvSpPr/>
          <p:nvPr userDrawn="1"/>
        </p:nvSpPr>
        <p:spPr>
          <a:xfrm>
            <a:off x="0" y="-14228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3541262"/>
            <a:ext cx="12192000" cy="3316737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6862011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9F1232-9583-471E-AACE-18D4EE3C62C5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18E76348-9871-4FA1-9460-69F230C89BDA}"/>
              </a:ext>
            </a:extLst>
          </p:cNvPr>
          <p:cNvSpPr>
            <a:spLocks noGrp="1"/>
          </p:cNvSpPr>
          <p:nvPr>
            <p:ph type="body" sz="quarter" idx="74"/>
          </p:nvPr>
        </p:nvSpPr>
        <p:spPr>
          <a:xfrm>
            <a:off x="839788" y="3938788"/>
            <a:ext cx="4942837" cy="1874702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7C11E7F0-ED81-4CB0-8A14-4C97909FDA1C}"/>
              </a:ext>
            </a:extLst>
          </p:cNvPr>
          <p:cNvSpPr>
            <a:spLocks noGrp="1"/>
          </p:cNvSpPr>
          <p:nvPr>
            <p:ph type="body" sz="quarter" idx="75"/>
          </p:nvPr>
        </p:nvSpPr>
        <p:spPr>
          <a:xfrm>
            <a:off x="6409377" y="3938788"/>
            <a:ext cx="4942836" cy="1874702"/>
          </a:xfrm>
        </p:spPr>
        <p:txBody>
          <a:bodyPr lIns="0" tIns="0" rIns="0" bIns="0" rtlCol="0">
            <a:normAutofit/>
          </a:bodyPr>
          <a:lstStyle>
            <a:lvl1pPr marL="216000" indent="-21600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Char char="•"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118C391-74F9-4973-A7A7-1B372BA2986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392449"/>
            <a:ext cx="8128800" cy="870309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tx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9112DCB4-4925-43FD-B9C6-F2236950857F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7279261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Content and Cap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6A5190-405E-4BAD-9D24-C60BCE1026AC}"/>
              </a:ext>
            </a:extLst>
          </p:cNvPr>
          <p:cNvSpPr/>
          <p:nvPr userDrawn="1"/>
        </p:nvSpPr>
        <p:spPr>
          <a:xfrm>
            <a:off x="0" y="-336"/>
            <a:ext cx="12192000" cy="6857999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4050792"/>
            <a:ext cx="12192000" cy="2807208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6862011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CF6EF56-B2D0-4A70-935A-C9910209EE6E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18E76348-9871-4FA1-9460-69F230C89BDA}"/>
              </a:ext>
            </a:extLst>
          </p:cNvPr>
          <p:cNvSpPr>
            <a:spLocks noGrp="1"/>
          </p:cNvSpPr>
          <p:nvPr>
            <p:ph type="body" sz="quarter" idx="74" hasCustomPrompt="1"/>
          </p:nvPr>
        </p:nvSpPr>
        <p:spPr>
          <a:xfrm>
            <a:off x="839787" y="4512195"/>
            <a:ext cx="2176272" cy="300437"/>
          </a:xfrm>
        </p:spPr>
        <p:txBody>
          <a:bodyPr lIns="0" tIns="0" rIns="0" bIns="0" rtlCol="0">
            <a:no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2200" b="1" i="0">
                <a:solidFill>
                  <a:schemeClr val="bg2"/>
                </a:solidFill>
                <a:latin typeface="+mj-lt"/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GB" noProof="0" dirty="0"/>
              <a:t>Section title</a:t>
            </a:r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7C11E7F0-ED81-4CB0-8A14-4C97909FDA1C}"/>
              </a:ext>
            </a:extLst>
          </p:cNvPr>
          <p:cNvSpPr>
            <a:spLocks noGrp="1"/>
          </p:cNvSpPr>
          <p:nvPr>
            <p:ph type="body" sz="quarter" idx="75"/>
          </p:nvPr>
        </p:nvSpPr>
        <p:spPr>
          <a:xfrm>
            <a:off x="828570" y="4850265"/>
            <a:ext cx="2176272" cy="938012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118C391-74F9-4973-A7A7-1B372BA2986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392449"/>
            <a:ext cx="8128800" cy="600249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2" name="Picture Placeholder 20">
            <a:extLst>
              <a:ext uri="{FF2B5EF4-FFF2-40B4-BE49-F238E27FC236}">
                <a16:creationId xmlns:a16="http://schemas.microsoft.com/office/drawing/2014/main" id="{BC5C1227-3435-44A2-A29B-3E34D7E6EDFA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828570" y="2880087"/>
            <a:ext cx="1069848" cy="7955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3" name="Picture Placeholder 20">
            <a:extLst>
              <a:ext uri="{FF2B5EF4-FFF2-40B4-BE49-F238E27FC236}">
                <a16:creationId xmlns:a16="http://schemas.microsoft.com/office/drawing/2014/main" id="{84E6553B-BFD6-41B1-B2FB-B2FF92DCFFFB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614288" y="2880087"/>
            <a:ext cx="1069848" cy="7955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D88F4128-E844-49D5-B896-F5B8360E0547}"/>
              </a:ext>
            </a:extLst>
          </p:cNvPr>
          <p:cNvSpPr>
            <a:spLocks noGrp="1"/>
          </p:cNvSpPr>
          <p:nvPr>
            <p:ph type="body" sz="quarter" idx="76" hasCustomPrompt="1"/>
          </p:nvPr>
        </p:nvSpPr>
        <p:spPr>
          <a:xfrm>
            <a:off x="3479372" y="4512195"/>
            <a:ext cx="2176272" cy="300437"/>
          </a:xfrm>
        </p:spPr>
        <p:txBody>
          <a:bodyPr lIns="0" tIns="0" rIns="0" bIns="0" rtlCol="0">
            <a:no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2200" b="1" i="0">
                <a:solidFill>
                  <a:schemeClr val="bg2"/>
                </a:solidFill>
                <a:latin typeface="+mj-lt"/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GB" noProof="0" dirty="0"/>
              <a:t>Section title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A4D9A5A5-DC49-42A9-AF1C-03EE63FAC03F}"/>
              </a:ext>
            </a:extLst>
          </p:cNvPr>
          <p:cNvSpPr>
            <a:spLocks noGrp="1"/>
          </p:cNvSpPr>
          <p:nvPr>
            <p:ph type="body" sz="quarter" idx="77"/>
          </p:nvPr>
        </p:nvSpPr>
        <p:spPr>
          <a:xfrm>
            <a:off x="3468155" y="4850265"/>
            <a:ext cx="2176272" cy="938012"/>
          </a:xfrm>
        </p:spPr>
        <p:txBody>
          <a:bodyPr lIns="0" tIns="0" rIns="0" bIns="0" rtlCol="0">
            <a:normAutofit/>
          </a:bodyPr>
          <a:lstStyle>
            <a:lvl1pPr marL="0" indent="0" algn="l">
              <a:spcBef>
                <a:spcPts val="600"/>
              </a:spcBef>
              <a:buClr>
                <a:schemeClr val="bg1">
                  <a:lumMod val="50000"/>
                </a:schemeClr>
              </a:buClr>
              <a:buSzPct val="125000"/>
              <a:buFont typeface="Arial" panose="020B0604020202020204" pitchFamily="34" charset="0"/>
              <a:buNone/>
              <a:defRPr sz="1400" b="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48B1E6-F024-4B3C-B742-0BF9E09286E4}"/>
              </a:ext>
            </a:extLst>
          </p:cNvPr>
          <p:cNvSpPr/>
          <p:nvPr userDrawn="1"/>
        </p:nvSpPr>
        <p:spPr>
          <a:xfrm>
            <a:off x="6125937" y="2250550"/>
            <a:ext cx="2286000" cy="3657600"/>
          </a:xfrm>
          <a:prstGeom prst="rect">
            <a:avLst/>
          </a:pr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C43F6EC-68DC-4837-BACC-5AD6767A59B3}"/>
              </a:ext>
            </a:extLst>
          </p:cNvPr>
          <p:cNvSpPr/>
          <p:nvPr userDrawn="1"/>
        </p:nvSpPr>
        <p:spPr>
          <a:xfrm rot="5400000">
            <a:off x="8598924" y="2762976"/>
            <a:ext cx="2286000" cy="2684355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b="-3625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629E6EA-0F70-4614-B242-4AE3E4301398}"/>
              </a:ext>
            </a:extLst>
          </p:cNvPr>
          <p:cNvSpPr>
            <a:spLocks noGrp="1"/>
          </p:cNvSpPr>
          <p:nvPr>
            <p:ph type="pic" sz="quarter" idx="78"/>
          </p:nvPr>
        </p:nvSpPr>
        <p:spPr>
          <a:xfrm>
            <a:off x="6283325" y="2410395"/>
            <a:ext cx="1974850" cy="3047430"/>
          </a:xfrm>
          <a:ln w="25400">
            <a:solidFill>
              <a:schemeClr val="bg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32379FE9-C48F-4225-A40A-A3E6CAD4F51E}"/>
              </a:ext>
            </a:extLst>
          </p:cNvPr>
          <p:cNvSpPr>
            <a:spLocks noGrp="1"/>
          </p:cNvSpPr>
          <p:nvPr>
            <p:ph type="pic" sz="quarter" idx="79"/>
          </p:nvPr>
        </p:nvSpPr>
        <p:spPr>
          <a:xfrm>
            <a:off x="8412163" y="3124606"/>
            <a:ext cx="2511425" cy="1976400"/>
          </a:xfrm>
          <a:ln w="25400">
            <a:solidFill>
              <a:schemeClr val="bg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6" name="Picture Placeholder 11">
            <a:extLst>
              <a:ext uri="{FF2B5EF4-FFF2-40B4-BE49-F238E27FC236}">
                <a16:creationId xmlns:a16="http://schemas.microsoft.com/office/drawing/2014/main" id="{FFDA0C1B-4B80-4211-8E8D-A19CA0D2A593}"/>
              </a:ext>
            </a:extLst>
          </p:cNvPr>
          <p:cNvSpPr>
            <a:spLocks noGrp="1"/>
          </p:cNvSpPr>
          <p:nvPr>
            <p:ph type="pic" sz="quarter" idx="8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28921764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09A5174-1112-4D75-9ACE-EB000DE44E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241F2F-6D67-4597-AB7C-D982860837A5}"/>
              </a:ext>
            </a:extLst>
          </p:cNvPr>
          <p:cNvSpPr/>
          <p:nvPr userDrawn="1"/>
        </p:nvSpPr>
        <p:spPr>
          <a:xfrm>
            <a:off x="3585972" y="0"/>
            <a:ext cx="5020056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7639DF-BB81-43B2-81DF-DC0942E8845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585972" y="2551430"/>
            <a:ext cx="5020056" cy="1633085"/>
          </a:xfrm>
        </p:spPr>
        <p:txBody>
          <a:bodyPr rtlCol="0" anchor="b">
            <a:normAutofit/>
          </a:bodyPr>
          <a:lstStyle>
            <a:lvl1pPr algn="ctr">
              <a:lnSpc>
                <a:spcPct val="85000"/>
              </a:lnSpc>
              <a:defRPr sz="55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 dirty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62A2A7-5821-4BAA-A45B-8AFDF4E0FB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81400" y="4653445"/>
            <a:ext cx="5027613" cy="827197"/>
          </a:xfrm>
        </p:spPr>
        <p:txBody>
          <a:bodyPr rtlCol="0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7359650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A7E2F25-E114-4A75-B5B3-F09D555DDFF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09BEFEA-934B-49DB-9A67-071B716E9BCC}"/>
              </a:ext>
            </a:extLst>
          </p:cNvPr>
          <p:cNvSpPr/>
          <p:nvPr userDrawn="1"/>
        </p:nvSpPr>
        <p:spPr>
          <a:xfrm>
            <a:off x="6769608" y="0"/>
            <a:ext cx="5422392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86D2BD-969D-4473-8460-B0377486AB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35826" y="3924940"/>
            <a:ext cx="4116387" cy="1740445"/>
          </a:xfrm>
        </p:spPr>
        <p:txBody>
          <a:bodyPr lIns="0" tIns="0" rIns="0" bIns="0" rtlCol="0" anchor="b" anchorCtr="0">
            <a:noAutofit/>
          </a:bodyPr>
          <a:lstStyle>
            <a:lvl1pPr algn="r">
              <a:defRPr sz="5500" b="1"/>
            </a:lvl1pPr>
          </a:lstStyle>
          <a:p>
            <a:pPr rtl="0"/>
            <a:r>
              <a:rPr lang="en-GB" noProof="0" dirty="0"/>
              <a:t>Presentation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1124E491-FFE2-4D91-8211-BFEB67FC40B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35826" y="5681266"/>
            <a:ext cx="4116387" cy="400081"/>
          </a:xfrm>
        </p:spPr>
        <p:txBody>
          <a:bodyPr lIns="0" tIns="0" rIns="0" bIns="0" rtlCol="0" anchor="b" anchorCtr="0">
            <a:normAutofit/>
          </a:bodyPr>
          <a:lstStyle>
            <a:lvl1pPr marL="0" indent="0" algn="r">
              <a:buNone/>
              <a:defRPr sz="28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275176162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B665D0-4EDB-4342-BED1-27DA9BA746A8}"/>
              </a:ext>
            </a:extLst>
          </p:cNvPr>
          <p:cNvSpPr/>
          <p:nvPr userDrawn="1"/>
        </p:nvSpPr>
        <p:spPr>
          <a:xfrm>
            <a:off x="7454" y="-1"/>
            <a:ext cx="12192000" cy="685799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1965960"/>
            <a:ext cx="12192000" cy="489204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10512425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CCC7986-8467-4919-8B29-1A8D47B98740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462FAC8-55F2-4A8C-BD0D-938A72576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4470"/>
            <a:ext cx="10515600" cy="3604962"/>
          </a:xfrm>
        </p:spPr>
        <p:txBody>
          <a:bodyPr rtlCol="0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295540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Sectio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6225329-2B3F-4E19-87FA-6CF5BB878D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F35480A-D762-4968-B35D-F8EBD1135B65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741282D-68FE-4C49-8F91-14A2214B4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21902"/>
            <a:ext cx="10680596" cy="1133423"/>
          </a:xfrm>
        </p:spPr>
        <p:txBody>
          <a:bodyPr lIns="0" tIns="0" rIns="0" bIns="0" rtlCol="0">
            <a:normAutofit/>
          </a:bodyPr>
          <a:lstStyle>
            <a:lvl1pPr marL="0" indent="0">
              <a:spcBef>
                <a:spcPts val="60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7FF6A3-D40E-4089-92AF-A2DB49949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62334"/>
            <a:ext cx="10674246" cy="636340"/>
          </a:xfrm>
        </p:spPr>
        <p:txBody>
          <a:bodyPr lIns="0" tIns="0" rIns="0" bIns="0" rtlCol="0"/>
          <a:lstStyle>
            <a:lvl1pPr>
              <a:defRPr b="1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2F87FB-CCAF-450C-B1BC-067126CC6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CD5134B-D1A0-48D1-AB9A-2AC6AA5FAE33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25AABB-EED6-4CD0-A5E2-A15FCDD41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12491C-7FC6-4C1F-9912-4584E8CAA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E22EDD9E-AEE4-4D2A-BD45-AABB792F68AF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831850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4522279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CF4E3C4-06F3-4C9B-8844-62F3323AB7DD}"/>
              </a:ext>
            </a:extLst>
          </p:cNvPr>
          <p:cNvSpPr/>
          <p:nvPr userDrawn="1"/>
        </p:nvSpPr>
        <p:spPr>
          <a:xfrm>
            <a:off x="-1587" y="6408"/>
            <a:ext cx="12192000" cy="6851591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7314DC4-8C9E-4F01-A18F-43188041EB03}"/>
              </a:ext>
            </a:extLst>
          </p:cNvPr>
          <p:cNvSpPr/>
          <p:nvPr userDrawn="1"/>
        </p:nvSpPr>
        <p:spPr>
          <a:xfrm>
            <a:off x="0" y="1965960"/>
            <a:ext cx="12192000" cy="489204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27010291-978E-4CC6-876F-E22ADA4A32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49405"/>
            <a:ext cx="5181600" cy="3588615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38" name="Content Placeholder 3">
            <a:extLst>
              <a:ext uri="{FF2B5EF4-FFF2-40B4-BE49-F238E27FC236}">
                <a16:creationId xmlns:a16="http://schemas.microsoft.com/office/drawing/2014/main" id="{C0C7E056-802B-46B6-8017-5D7F87B41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49405"/>
            <a:ext cx="5181600" cy="3568970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F5D76E00-0ACB-4B7A-B045-2A0F2EF8D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F850059-8D6D-4372-BF03-586B82C77D45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B112229-A962-49D4-B30E-99CFF547C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D09447-00BF-439A-B49F-4D5A25FEE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6D1F570F-D9DD-43A5-A55C-A231D1F75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10512425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11711644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B665D0-4EDB-4342-BED1-27DA9BA746A8}"/>
              </a:ext>
            </a:extLst>
          </p:cNvPr>
          <p:cNvSpPr/>
          <p:nvPr userDrawn="1"/>
        </p:nvSpPr>
        <p:spPr>
          <a:xfrm>
            <a:off x="7454" y="-1"/>
            <a:ext cx="12192000" cy="685799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1965960"/>
            <a:ext cx="12192000" cy="489204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10512425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9CEDBC-8098-44A7-A208-6CC91A55276C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A0794048-CBDE-4DD8-B381-C7B3F8BC6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49403"/>
            <a:ext cx="5157787" cy="45567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8728F1E0-EBE6-4A1C-A9AD-A2F93B614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49401"/>
            <a:ext cx="5183188" cy="455673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A0E71F33-4A3C-4FCB-968D-EDA3A37F0B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132946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FE2D98C8-5649-4EB0-A619-A662461EC9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132946"/>
          </a:xfrm>
        </p:spPr>
        <p:txBody>
          <a:bodyPr rtlCol="0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16991657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83BD79-B5BB-43E2-BB74-F9008C3AA58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C13AD7-0902-4462-AE2E-A3198854D16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C8DEE1-3923-45D0-A00B-AD5831D56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57CEF9-2948-4B16-A184-024EFACBC141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EFA31-738D-4389-B010-AFFC2C33F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437203-A295-48FE-B1AD-A4AE4FD1F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15BD07-216B-4BED-B02B-A824C3BFE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31CB25A8-485F-445D-B110-8C51B4D992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F6DD5FE-C12D-447A-88F9-437E12A22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99123"/>
            <a:ext cx="6172200" cy="5361928"/>
          </a:xfrm>
        </p:spPr>
        <p:txBody>
          <a:bodyPr rtlCol="0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452369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83BD79-B5BB-43E2-BB74-F9008C3AA58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C13AD7-0902-4462-AE2E-A3198854D16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C8DEE1-3923-45D0-A00B-AD5831D56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005E78-8FE0-4B52-85F8-2D2415906031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EFA31-738D-4389-B010-AFFC2C33F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437203-A295-48FE-B1AD-A4AE4FD1F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6152D61-B915-4FFA-BFAB-BE67BD9FE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56B9FA21-7A71-4ACD-9725-F9C35C794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23F69D43-2C7D-427D-9395-81FD4D07F9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 rtlCol="0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7313631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CF4E3C4-06F3-4C9B-8844-62F3323AB7DD}"/>
              </a:ext>
            </a:extLst>
          </p:cNvPr>
          <p:cNvSpPr/>
          <p:nvPr userDrawn="1"/>
        </p:nvSpPr>
        <p:spPr>
          <a:xfrm>
            <a:off x="-1587" y="6408"/>
            <a:ext cx="12192000" cy="6851591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F5D76E00-0ACB-4B7A-B045-2A0F2EF8D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E22EBA6-BA14-45E7-A7E9-62B7B97449CC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B112229-A962-49D4-B30E-99CFF547C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D09447-00BF-439A-B49F-4D5A25FEE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pPr/>
              <a:t>‹#›</a:t>
            </a:fld>
            <a:endParaRPr lang="en-GB" noProof="0" dirty="0"/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6D1F570F-D9DD-43A5-A55C-A231D1F75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10512425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49687052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6B665D0-4EDB-4342-BED1-27DA9BA746A8}"/>
              </a:ext>
            </a:extLst>
          </p:cNvPr>
          <p:cNvSpPr/>
          <p:nvPr userDrawn="1"/>
        </p:nvSpPr>
        <p:spPr>
          <a:xfrm>
            <a:off x="7454" y="-1"/>
            <a:ext cx="12192000" cy="6857999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10D8F2-8D2A-4C9E-B365-5226BD243E7E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6228987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no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FABCF6-9B78-49BE-A2AD-F0AA9C62F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8F281D-F8AC-4FE4-B771-C2CD6270501C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0934F3-5442-470C-BF40-00437371D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014656-DB95-4E7F-83A3-E5750E237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51082868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A3A9DA67-F108-42B4-9EB1-30A00E34C4D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155851"/>
            <a:ext cx="2743200" cy="184317"/>
          </a:xfrm>
        </p:spPr>
        <p:txBody>
          <a:bodyPr rtlCol="0"/>
          <a:lstStyle/>
          <a:p>
            <a:pPr rtl="0"/>
            <a:fld id="{D9BB3731-526F-4638-85F8-715D717FFC12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605A03A4-E79C-49C5-A546-FF8E2D42E9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3319" y="3054194"/>
            <a:ext cx="1645920" cy="519503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700" i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9EA27EF7-FC6B-496C-B737-B9219950367E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1384584" y="1996465"/>
            <a:ext cx="2469965" cy="982274"/>
          </a:xfrm>
        </p:spPr>
        <p:txBody>
          <a:bodyPr lIns="0" rIns="0" bIns="0" rtlCol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400" b="1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 dirty="0"/>
              <a:t>Master text</a:t>
            </a:r>
            <a:br>
              <a:rPr lang="en-GB" noProof="0" dirty="0"/>
            </a:br>
            <a:r>
              <a:rPr lang="en-GB" noProof="0" dirty="0"/>
              <a:t>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6C0E2C30-6E91-49DE-B7A1-6E32A19EC81D}"/>
              </a:ext>
            </a:extLst>
          </p:cNvPr>
          <p:cNvSpPr>
            <a:spLocks noGrp="1"/>
          </p:cNvSpPr>
          <p:nvPr>
            <p:ph type="body" sz="half" idx="36"/>
          </p:nvPr>
        </p:nvSpPr>
        <p:spPr>
          <a:xfrm>
            <a:off x="2596444" y="3054194"/>
            <a:ext cx="1389888" cy="519503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700" i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24" name="Picture Placeholder 12">
            <a:extLst>
              <a:ext uri="{FF2B5EF4-FFF2-40B4-BE49-F238E27FC236}">
                <a16:creationId xmlns:a16="http://schemas.microsoft.com/office/drawing/2014/main" id="{70BE5E73-C067-492F-BE30-5E3DADAD40EF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75852" y="3677189"/>
            <a:ext cx="1636776" cy="161848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5" name="Picture Placeholder 12">
            <a:extLst>
              <a:ext uri="{FF2B5EF4-FFF2-40B4-BE49-F238E27FC236}">
                <a16:creationId xmlns:a16="http://schemas.microsoft.com/office/drawing/2014/main" id="{36A9B448-4FDC-41F7-941E-5BF5A129057A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2499831" y="3677189"/>
            <a:ext cx="1636776" cy="161848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90B3A413-8776-4B3B-931F-C132DAB3A425}"/>
              </a:ext>
            </a:extLst>
          </p:cNvPr>
          <p:cNvSpPr>
            <a:spLocks noGrp="1"/>
          </p:cNvSpPr>
          <p:nvPr>
            <p:ph type="body" sz="half" idx="39"/>
          </p:nvPr>
        </p:nvSpPr>
        <p:spPr>
          <a:xfrm>
            <a:off x="4940427" y="3054194"/>
            <a:ext cx="2113508" cy="519503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700" i="1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BAD0CCD5-B712-4DB2-BFE3-4D3461B29F6D}"/>
              </a:ext>
            </a:extLst>
          </p:cNvPr>
          <p:cNvSpPr>
            <a:spLocks noGrp="1"/>
          </p:cNvSpPr>
          <p:nvPr>
            <p:ph type="body" sz="half" idx="40" hasCustomPrompt="1"/>
          </p:nvPr>
        </p:nvSpPr>
        <p:spPr>
          <a:xfrm>
            <a:off x="5494328" y="1996465"/>
            <a:ext cx="1622417" cy="982274"/>
          </a:xfrm>
        </p:spPr>
        <p:txBody>
          <a:bodyPr lIns="0" rIns="0" bIns="0" rtlCol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400" b="1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 dirty="0"/>
              <a:t>Master text</a:t>
            </a:r>
            <a:br>
              <a:rPr lang="en-GB" noProof="0" dirty="0"/>
            </a:br>
            <a:r>
              <a:rPr lang="en-GB" noProof="0" dirty="0"/>
              <a:t>styles</a:t>
            </a:r>
          </a:p>
        </p:txBody>
      </p:sp>
      <p:sp>
        <p:nvSpPr>
          <p:cNvPr id="28" name="Picture Placeholder 12">
            <a:extLst>
              <a:ext uri="{FF2B5EF4-FFF2-40B4-BE49-F238E27FC236}">
                <a16:creationId xmlns:a16="http://schemas.microsoft.com/office/drawing/2014/main" id="{64125935-B0D3-4ABD-9BBA-A60E46D2C55C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946407" y="3677189"/>
            <a:ext cx="2048256" cy="896112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47D3BA4D-FA26-44C8-B927-E42CC8E67B79}"/>
              </a:ext>
            </a:extLst>
          </p:cNvPr>
          <p:cNvSpPr>
            <a:spLocks noGrp="1"/>
          </p:cNvSpPr>
          <p:nvPr>
            <p:ph type="body" sz="half" idx="45"/>
          </p:nvPr>
        </p:nvSpPr>
        <p:spPr>
          <a:xfrm>
            <a:off x="7900319" y="3054194"/>
            <a:ext cx="2197045" cy="519503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700" i="1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D2A84D7-2523-470B-A3C0-0140355D4F68}"/>
              </a:ext>
            </a:extLst>
          </p:cNvPr>
          <p:cNvSpPr>
            <a:spLocks noGrp="1"/>
          </p:cNvSpPr>
          <p:nvPr>
            <p:ph type="body" sz="half" idx="46" hasCustomPrompt="1"/>
          </p:nvPr>
        </p:nvSpPr>
        <p:spPr>
          <a:xfrm>
            <a:off x="8454220" y="1996465"/>
            <a:ext cx="1622417" cy="982274"/>
          </a:xfrm>
        </p:spPr>
        <p:txBody>
          <a:bodyPr lIns="0" rIns="0" bIns="0" rtlCol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400" b="1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 dirty="0"/>
              <a:t>Master text</a:t>
            </a:r>
            <a:br>
              <a:rPr lang="en-GB" noProof="0" dirty="0"/>
            </a:br>
            <a:r>
              <a:rPr lang="en-GB" noProof="0" dirty="0"/>
              <a:t>styles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55D1A91B-BB99-4DC7-B8F5-55514B49A9D1}"/>
              </a:ext>
            </a:extLst>
          </p:cNvPr>
          <p:cNvSpPr>
            <a:spLocks noGrp="1"/>
          </p:cNvSpPr>
          <p:nvPr>
            <p:ph type="body" sz="half" idx="49"/>
          </p:nvPr>
        </p:nvSpPr>
        <p:spPr>
          <a:xfrm>
            <a:off x="7873424" y="4355259"/>
            <a:ext cx="2223939" cy="519503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FFAB2C75-BBBF-4A4D-A633-7CEFFABAFE32}"/>
              </a:ext>
            </a:extLst>
          </p:cNvPr>
          <p:cNvSpPr>
            <a:spLocks noGrp="1"/>
          </p:cNvSpPr>
          <p:nvPr>
            <p:ph type="body" sz="half" idx="51"/>
          </p:nvPr>
        </p:nvSpPr>
        <p:spPr>
          <a:xfrm>
            <a:off x="4940427" y="4776173"/>
            <a:ext cx="2048256" cy="519503"/>
          </a:xfrm>
        </p:spPr>
        <p:txBody>
          <a:bodyPr lIns="0" tIns="0" rIns="0" bIns="0" rtlCol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83CD3289-0FBC-4854-8EB2-ADD41F89CA4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3358" y="2023413"/>
            <a:ext cx="558402" cy="896112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7000" b="1">
                <a:solidFill>
                  <a:schemeClr val="bg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en-GB" noProof="0" dirty="0"/>
              <a:t>1</a:t>
            </a:r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2F18CD59-6602-4DEC-9B12-412E6BAF9283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4912823" y="1999493"/>
            <a:ext cx="558402" cy="896112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7000" b="1">
                <a:solidFill>
                  <a:schemeClr val="bg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en-GB" noProof="0" dirty="0"/>
              <a:t>1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88B09568-0B94-4B51-BE65-A72C65C3D7DA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73424" y="2002966"/>
            <a:ext cx="558402" cy="896112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7000" b="1">
                <a:solidFill>
                  <a:schemeClr val="bg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 rtl="0"/>
            <a:r>
              <a:rPr lang="en-GB" noProof="0" dirty="0"/>
              <a:t>1</a:t>
            </a:r>
          </a:p>
        </p:txBody>
      </p:sp>
      <p:sp>
        <p:nvSpPr>
          <p:cNvPr id="39" name="Picture Placeholder 13">
            <a:extLst>
              <a:ext uri="{FF2B5EF4-FFF2-40B4-BE49-F238E27FC236}">
                <a16:creationId xmlns:a16="http://schemas.microsoft.com/office/drawing/2014/main" id="{E930664F-8C64-4436-9DD1-1ECED305C6E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900319" y="3725315"/>
            <a:ext cx="2386800" cy="486000"/>
          </a:xfrm>
          <a:ln>
            <a:solidFill>
              <a:srgbClr val="000000">
                <a:alpha val="30196"/>
              </a:srgbClr>
            </a:solidFill>
          </a:ln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315834F5-9ACD-4898-B96E-8C732881FF01}"/>
              </a:ext>
            </a:extLst>
          </p:cNvPr>
          <p:cNvSpPr>
            <a:spLocks noGrp="1"/>
          </p:cNvSpPr>
          <p:nvPr>
            <p:ph type="body" sz="half" idx="50"/>
          </p:nvPr>
        </p:nvSpPr>
        <p:spPr>
          <a:xfrm>
            <a:off x="2359124" y="5706529"/>
            <a:ext cx="8993089" cy="365122"/>
          </a:xfrm>
        </p:spPr>
        <p:txBody>
          <a:bodyPr lIns="0" tIns="0" rIns="0" bIns="0" rtlCol="0" anchor="t" anchorCtr="0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7E5CF6DE-4761-4BA5-A429-30AC8BBAD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9" y="1012015"/>
            <a:ext cx="10512424" cy="606677"/>
          </a:xfrm>
        </p:spPr>
        <p:txBody>
          <a:bodyPr lIns="0" tIns="0" rIns="0" bIns="0" rtlCol="0" anchor="t" anchorCtr="0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n-GB" noProof="0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816928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83BD79-B5BB-43E2-BB74-F9008C3AA58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C13AD7-0902-4462-AE2E-A3198854D169}"/>
              </a:ext>
            </a:extLst>
          </p:cNvPr>
          <p:cNvSpPr/>
          <p:nvPr userDrawn="1"/>
        </p:nvSpPr>
        <p:spPr>
          <a:xfrm>
            <a:off x="5608320" y="0"/>
            <a:ext cx="658368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F7F729-1298-4F0B-B725-EFAD88305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3778" y="1514007"/>
            <a:ext cx="4585780" cy="109107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5E3DF9-29A5-4D11-98E9-191D1E8E9B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27532" y="2698955"/>
            <a:ext cx="4607015" cy="3136910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85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defRPr sz="1800"/>
            </a:lvl1pPr>
            <a:lvl2pPr>
              <a:lnSpc>
                <a:spcPct val="100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defRPr sz="1800"/>
            </a:lvl2pPr>
            <a:lvl3pPr>
              <a:lnSpc>
                <a:spcPct val="100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defRPr sz="1800"/>
            </a:lvl3pPr>
            <a:lvl4pPr>
              <a:lnSpc>
                <a:spcPct val="100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defRPr sz="1800"/>
            </a:lvl4pPr>
            <a:lvl5pPr>
              <a:lnSpc>
                <a:spcPct val="100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defRPr sz="18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C8DEE1-3923-45D0-A00B-AD5831D56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199B59-7A51-4563-9360-5E0E86E5BE2E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EFA31-738D-4389-B010-AFFC2C33F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437203-A295-48FE-B1AD-A4AE4FD1F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88687278-82AE-4E5D-96D6-672F8FAFC70B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786299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tion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83BD79-B5BB-43E2-BB74-F9008C3AA58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C13AD7-0902-4462-AE2E-A3198854D169}"/>
              </a:ext>
            </a:extLst>
          </p:cNvPr>
          <p:cNvSpPr/>
          <p:nvPr userDrawn="1"/>
        </p:nvSpPr>
        <p:spPr>
          <a:xfrm>
            <a:off x="0" y="0"/>
            <a:ext cx="658368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F7F729-1298-4F0B-B725-EFAD88305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500" y="1514007"/>
            <a:ext cx="4585780" cy="109107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5E3DF9-29A5-4D11-98E9-191D1E8E9B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35254" y="2698955"/>
            <a:ext cx="4607015" cy="3136910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85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defRPr sz="18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defRPr sz="1800">
                <a:solidFill>
                  <a:schemeClr val="tx2"/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defRPr sz="1800">
                <a:solidFill>
                  <a:schemeClr val="tx2"/>
                </a:solidFill>
              </a:defRPr>
            </a:lvl3pPr>
            <a:lvl4pPr>
              <a:lnSpc>
                <a:spcPct val="100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defRPr sz="1800"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Bef>
                <a:spcPts val="600"/>
              </a:spcBef>
              <a:buClr>
                <a:schemeClr val="bg1">
                  <a:lumMod val="50000"/>
                </a:schemeClr>
              </a:buClr>
              <a:defRPr sz="18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C8DEE1-3923-45D0-A00B-AD5831D56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FD3D95-CB70-49B0-94B7-C4E3CF11EAC0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EFA31-738D-4389-B010-AFFC2C33F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437203-A295-48FE-B1AD-A4AE4FD1F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A5EF6E06-1E31-4D29-80D8-1A734B231810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831850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19337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7A39C64-09F5-4EDF-B203-730A1BC0B4BB}"/>
              </a:ext>
            </a:extLst>
          </p:cNvPr>
          <p:cNvSpPr/>
          <p:nvPr userDrawn="1"/>
        </p:nvSpPr>
        <p:spPr>
          <a:xfrm>
            <a:off x="0" y="0"/>
            <a:ext cx="12192000" cy="356616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3566160"/>
            <a:ext cx="12192000" cy="329184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5472"/>
            <a:ext cx="8127212" cy="554400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47279CD-4069-4C07-B978-495F1D3265F8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3F720B3A-B1A7-4004-BD9A-BB135B2B9AE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4" y="3986332"/>
            <a:ext cx="2286000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22364AD-425B-49F5-828E-637D0183693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6614" y="4419548"/>
            <a:ext cx="2286000" cy="1377537"/>
          </a:xfrm>
        </p:spPr>
        <p:txBody>
          <a:bodyPr lIns="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1A086FCF-DB15-4696-80F9-5F48426CE837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3623390" y="3986332"/>
            <a:ext cx="2286000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6DC38AB5-30F7-45B7-9FD0-AFBD09BA11DD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3623390" y="4419548"/>
            <a:ext cx="2286000" cy="1377537"/>
          </a:xfrm>
        </p:spPr>
        <p:txBody>
          <a:bodyPr lIns="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C1C00E5-E205-47D3-ACCC-BA3FDBF71013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6410166" y="3986332"/>
            <a:ext cx="2286000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CC501F77-56D4-49F2-9772-EE01ACF5274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6410166" y="4419548"/>
            <a:ext cx="2286000" cy="1377537"/>
          </a:xfrm>
        </p:spPr>
        <p:txBody>
          <a:bodyPr lIns="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FFB1E7A4-4985-48C1-B72F-4B1715915B45}"/>
              </a:ext>
            </a:extLst>
          </p:cNvPr>
          <p:cNvSpPr>
            <a:spLocks noGrp="1"/>
          </p:cNvSpPr>
          <p:nvPr>
            <p:ph type="body" idx="45" hasCustomPrompt="1"/>
          </p:nvPr>
        </p:nvSpPr>
        <p:spPr>
          <a:xfrm>
            <a:off x="9196942" y="3986332"/>
            <a:ext cx="2286000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13613D75-4050-4984-9168-DAD425D6D6AC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9196942" y="4419548"/>
            <a:ext cx="2286000" cy="1377537"/>
          </a:xfrm>
        </p:spPr>
        <p:txBody>
          <a:bodyPr lIns="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6E425E0E-28A3-4830-99E8-D93E5B20E77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392450"/>
            <a:ext cx="8128799" cy="333242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bg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6D9E3969-277E-442F-A61A-B5F910626BF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839788" y="2446953"/>
            <a:ext cx="1069848" cy="7955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604A078C-C27C-43BF-AD80-27BC78DCBCCB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5506" y="2446953"/>
            <a:ext cx="1069848" cy="7955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3790D791-9C4C-4EAC-8EC6-2B8F7529A0A0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411224" y="2446953"/>
            <a:ext cx="1069848" cy="7955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04DD07A0-DC68-453E-B928-953969C06860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9196942" y="2446953"/>
            <a:ext cx="1069848" cy="7955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6" name="Picture Placeholder 11">
            <a:extLst>
              <a:ext uri="{FF2B5EF4-FFF2-40B4-BE49-F238E27FC236}">
                <a16:creationId xmlns:a16="http://schemas.microsoft.com/office/drawing/2014/main" id="{0EE565DC-46C2-4F46-AFCF-D7D77AF99B04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256452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nitor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808BB97-79BE-43F2-AD10-528EEFEE61AB}"/>
              </a:ext>
            </a:extLst>
          </p:cNvPr>
          <p:cNvSpPr/>
          <p:nvPr userDrawn="1"/>
        </p:nvSpPr>
        <p:spPr>
          <a:xfrm>
            <a:off x="0" y="0"/>
            <a:ext cx="12192000" cy="379476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3794760"/>
            <a:ext cx="12192000" cy="306324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05472"/>
            <a:ext cx="8127212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D3ED31D-5229-49F0-A180-A633892A28E4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C1C00E5-E205-47D3-ACCC-BA3FDBF71013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6410166" y="4162794"/>
            <a:ext cx="2286000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CC501F77-56D4-49F2-9772-EE01ACF5274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6410166" y="4596010"/>
            <a:ext cx="2286000" cy="1142011"/>
          </a:xfrm>
        </p:spPr>
        <p:txBody>
          <a:bodyPr lIns="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FFB1E7A4-4985-48C1-B72F-4B1715915B45}"/>
              </a:ext>
            </a:extLst>
          </p:cNvPr>
          <p:cNvSpPr>
            <a:spLocks noGrp="1"/>
          </p:cNvSpPr>
          <p:nvPr>
            <p:ph type="body" idx="45" hasCustomPrompt="1"/>
          </p:nvPr>
        </p:nvSpPr>
        <p:spPr>
          <a:xfrm>
            <a:off x="9196942" y="4162794"/>
            <a:ext cx="2286000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13613D75-4050-4984-9168-DAD425D6D6AC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9196942" y="4596010"/>
            <a:ext cx="2286000" cy="1142011"/>
          </a:xfrm>
        </p:spPr>
        <p:txBody>
          <a:bodyPr lIns="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6E425E0E-28A3-4830-99E8-D93E5B20E77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392450"/>
            <a:ext cx="8128799" cy="333242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tx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10DA4B-80F1-44A9-8C5F-93B634E0D0F8}"/>
              </a:ext>
            </a:extLst>
          </p:cNvPr>
          <p:cNvSpPr/>
          <p:nvPr userDrawn="1"/>
        </p:nvSpPr>
        <p:spPr>
          <a:xfrm>
            <a:off x="839788" y="2174510"/>
            <a:ext cx="4946904" cy="4096512"/>
          </a:xfrm>
          <a:prstGeom prst="rect">
            <a:avLst/>
          </a:pr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0" name="Picture Placeholder 20">
            <a:extLst>
              <a:ext uri="{FF2B5EF4-FFF2-40B4-BE49-F238E27FC236}">
                <a16:creationId xmlns:a16="http://schemas.microsoft.com/office/drawing/2014/main" id="{9F34831C-234C-4CF5-969E-2D5618BDBB33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411224" y="2623415"/>
            <a:ext cx="1069848" cy="7955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0F7D067F-9653-4BC2-A7E9-BE894EC5E2F6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9196942" y="2623415"/>
            <a:ext cx="1069848" cy="7955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3C97C3B-5FB4-4D00-93DA-BCD15F899061}"/>
              </a:ext>
            </a:extLst>
          </p:cNvPr>
          <p:cNvSpPr>
            <a:spLocks noGrp="1"/>
          </p:cNvSpPr>
          <p:nvPr>
            <p:ph type="pic" sz="quarter" idx="52"/>
          </p:nvPr>
        </p:nvSpPr>
        <p:spPr>
          <a:xfrm>
            <a:off x="976313" y="2359025"/>
            <a:ext cx="4648200" cy="2873375"/>
          </a:xfrm>
          <a:ln w="2540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7EF3BAF8-222C-4E67-B4CF-081E9C0720A7}"/>
              </a:ext>
            </a:extLst>
          </p:cNvPr>
          <p:cNvSpPr>
            <a:spLocks noGrp="1"/>
          </p:cNvSpPr>
          <p:nvPr>
            <p:ph type="pic" sz="quarter" idx="53"/>
          </p:nvPr>
        </p:nvSpPr>
        <p:spPr>
          <a:xfrm>
            <a:off x="9409913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153030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CD9829-C7D8-4164-BF7D-FD4B38C747F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4498848"/>
            <a:ext cx="12192000" cy="235915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100" y="5349048"/>
            <a:ext cx="5257800" cy="552848"/>
          </a:xfrm>
        </p:spPr>
        <p:txBody>
          <a:bodyPr lIns="0" tIns="0" rIns="0" bIns="0" rtlCol="0" anchor="b" anchorCtr="0"/>
          <a:lstStyle>
            <a:lvl1pPr algn="ctr">
              <a:defRPr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A1EBC2-F3B7-4B52-A76D-39B81DAD2AB9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7" name="Picture Placeholder 11">
            <a:extLst>
              <a:ext uri="{FF2B5EF4-FFF2-40B4-BE49-F238E27FC236}">
                <a16:creationId xmlns:a16="http://schemas.microsoft.com/office/drawing/2014/main" id="{E705CC21-80AA-488E-B95D-0E00300A05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600" y="868645"/>
            <a:ext cx="2386800" cy="486000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517898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F1442BA-C2B2-46FE-95B0-C15FF846CEA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F7D7942-83AE-46FF-83B1-84835F486286}"/>
              </a:ext>
            </a:extLst>
          </p:cNvPr>
          <p:cNvSpPr/>
          <p:nvPr userDrawn="1"/>
        </p:nvSpPr>
        <p:spPr>
          <a:xfrm>
            <a:off x="0" y="0"/>
            <a:ext cx="12192000" cy="3172968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60033C-E502-4C97-87DB-99F01B55681B}"/>
              </a:ext>
            </a:extLst>
          </p:cNvPr>
          <p:cNvSpPr/>
          <p:nvPr userDrawn="1"/>
        </p:nvSpPr>
        <p:spPr>
          <a:xfrm>
            <a:off x="0" y="3172968"/>
            <a:ext cx="12192000" cy="3685032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0B20C-63A0-49A1-A09F-99F86387E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05472"/>
            <a:ext cx="7599790" cy="552848"/>
          </a:xfrm>
        </p:spPr>
        <p:txBody>
          <a:bodyPr lIns="0" tIns="0" rIns="0" bIns="0" rtlCol="0" anchor="b" anchorCtr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A35AD-A6B0-4735-8919-A2B1FC60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8512DC-4E54-4112-9CB3-585DF25B02A6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4BB4B8-6523-4A06-BB13-F2DFA9ADC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F61A0-C10F-465A-995A-A16687B4B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noProof="0" smtClean="0"/>
              <a:t>‹#›</a:t>
            </a:fld>
            <a:endParaRPr lang="en-GB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FC1C00E5-E205-47D3-ACCC-BA3FDBF71013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836613" y="3565295"/>
            <a:ext cx="3044952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CC501F77-56D4-49F2-9772-EE01ACF5274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836613" y="3998511"/>
            <a:ext cx="3044952" cy="1725728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FFB1E7A4-4985-48C1-B72F-4B1715915B45}"/>
              </a:ext>
            </a:extLst>
          </p:cNvPr>
          <p:cNvSpPr>
            <a:spLocks noGrp="1"/>
          </p:cNvSpPr>
          <p:nvPr>
            <p:ph type="body" idx="45" hasCustomPrompt="1"/>
          </p:nvPr>
        </p:nvSpPr>
        <p:spPr>
          <a:xfrm>
            <a:off x="4637302" y="3565295"/>
            <a:ext cx="3044952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13613D75-4050-4984-9168-DAD425D6D6AC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4637302" y="3998511"/>
            <a:ext cx="3044952" cy="1725728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6E425E0E-28A3-4830-99E8-D93E5B20E77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36613" y="1392449"/>
            <a:ext cx="8128799" cy="1234205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800" i="0">
                <a:solidFill>
                  <a:schemeClr val="tx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04C738A8-00FA-480E-9730-8625B9F8CF66}"/>
              </a:ext>
            </a:extLst>
          </p:cNvPr>
          <p:cNvSpPr>
            <a:spLocks noGrp="1"/>
          </p:cNvSpPr>
          <p:nvPr>
            <p:ph type="body" idx="48" hasCustomPrompt="1"/>
          </p:nvPr>
        </p:nvSpPr>
        <p:spPr>
          <a:xfrm>
            <a:off x="8437990" y="3565295"/>
            <a:ext cx="3044952" cy="334918"/>
          </a:xfrm>
        </p:spPr>
        <p:txBody>
          <a:bodyPr lIns="0" tIns="0" rIns="0" bIns="0" rtlCol="0" anchor="b">
            <a:normAutofit/>
          </a:bodyPr>
          <a:lstStyle>
            <a:lvl1pPr marL="0" indent="0">
              <a:buNone/>
              <a:defRPr sz="22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 dirty="0"/>
              <a:t>Edit text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A7347BFF-8FB8-4EF0-81EE-3A9E7C6F236F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8437990" y="3998511"/>
            <a:ext cx="3044952" cy="1725728"/>
          </a:xfrm>
        </p:spPr>
        <p:txBody>
          <a:bodyPr lIns="36000" tIns="0" rIns="0" bIns="0" rtlCol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400" i="0">
                <a:solidFill>
                  <a:schemeClr val="bg1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1" name="Picture Placeholder 11">
            <a:extLst>
              <a:ext uri="{FF2B5EF4-FFF2-40B4-BE49-F238E27FC236}">
                <a16:creationId xmlns:a16="http://schemas.microsoft.com/office/drawing/2014/main" id="{7555D5F3-897A-4180-AC97-B866E5BBB2EF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441997" y="851603"/>
            <a:ext cx="1938528" cy="393192"/>
          </a:xfrm>
          <a:prstGeom prst="roundRect">
            <a:avLst/>
          </a:prstGeo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124199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B0C71E-9398-4660-B728-2C20DF0CB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560D45-FD1B-48F7-BF6C-5EA65F9F42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75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7305D-6746-4346-B610-8CE28B825A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09013" y="5998474"/>
            <a:ext cx="2743200" cy="14314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000">
                <a:solidFill>
                  <a:schemeClr val="bg1">
                    <a:lumMod val="85000"/>
                    <a:alpha val="60000"/>
                  </a:schemeClr>
                </a:solidFill>
              </a:defRPr>
            </a:lvl1pPr>
          </a:lstStyle>
          <a:p>
            <a:pPr rtl="0"/>
            <a:fld id="{B94B20DF-A541-4651-AF97-FC925C1459D5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B3F55-6374-4C74-96AC-1EC34CFAA8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7413" y="6168551"/>
            <a:ext cx="4114800" cy="190327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1000">
                <a:solidFill>
                  <a:schemeClr val="bg1">
                    <a:lumMod val="85000"/>
                    <a:alpha val="60000"/>
                  </a:schemeClr>
                </a:solidFill>
              </a:defRPr>
            </a:lvl1pPr>
          </a:lstStyle>
          <a:p>
            <a:pPr rtl="0"/>
            <a:r>
              <a:rPr lang="en-GB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9E6012-FDCC-451A-96F6-5645ABEB8D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155851"/>
            <a:ext cx="457200" cy="18431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000">
                <a:solidFill>
                  <a:schemeClr val="bg1">
                    <a:lumMod val="85000"/>
                    <a:alpha val="60000"/>
                  </a:schemeClr>
                </a:solidFill>
              </a:defRPr>
            </a:lvl1pPr>
          </a:lstStyle>
          <a:p>
            <a:pPr rtl="0"/>
            <a:fld id="{4950F5D8-22E1-4015-8661-E5B1FD28C2DE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640454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60" r:id="rId5"/>
    <p:sldLayoutId id="2147483654" r:id="rId6"/>
    <p:sldLayoutId id="2147483661" r:id="rId7"/>
    <p:sldLayoutId id="2147483662" r:id="rId8"/>
    <p:sldLayoutId id="2147483663" r:id="rId9"/>
    <p:sldLayoutId id="2147483664" r:id="rId10"/>
    <p:sldLayoutId id="2147483665" r:id="rId11"/>
    <p:sldLayoutId id="2147483667" r:id="rId12"/>
    <p:sldLayoutId id="2147483666" r:id="rId13"/>
    <p:sldLayoutId id="2147483668" r:id="rId14"/>
    <p:sldLayoutId id="2147483669" r:id="rId15"/>
    <p:sldLayoutId id="2147483670" r:id="rId16"/>
    <p:sldLayoutId id="2147483671" r:id="rId17"/>
    <p:sldLayoutId id="2147483672" r:id="rId18"/>
    <p:sldLayoutId id="2147483673" r:id="rId19"/>
    <p:sldLayoutId id="2147483674" r:id="rId20"/>
    <p:sldLayoutId id="2147483677" r:id="rId21"/>
    <p:sldLayoutId id="2147483676" r:id="rId22"/>
    <p:sldLayoutId id="2147483678" r:id="rId23"/>
    <p:sldLayoutId id="2147483679" r:id="rId24"/>
    <p:sldLayoutId id="2147483680" r:id="rId25"/>
    <p:sldLayoutId id="2147483681" r:id="rId26"/>
    <p:sldLayoutId id="2147483684" r:id="rId27"/>
    <p:sldLayoutId id="2147483685" r:id="rId28"/>
    <p:sldLayoutId id="2147483686" r:id="rId29"/>
    <p:sldLayoutId id="2147483687" r:id="rId30"/>
    <p:sldLayoutId id="2147483688" r:id="rId31"/>
    <p:sldLayoutId id="2147483691" r:id="rId32"/>
    <p:sldLayoutId id="2147483692" r:id="rId33"/>
    <p:sldLayoutId id="2147483689" r:id="rId34"/>
    <p:sldLayoutId id="2147483690" r:id="rId35"/>
    <p:sldLayoutId id="2147483655" r:id="rId36"/>
    <p:sldLayoutId id="2147483683" r:id="rId3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27" userDrawn="1">
          <p15:clr>
            <a:srgbClr val="F26B43"/>
          </p15:clr>
        </p15:guide>
        <p15:guide id="2" pos="7151" userDrawn="1">
          <p15:clr>
            <a:srgbClr val="F26B43"/>
          </p15:clr>
        </p15:guide>
        <p15:guide id="3" pos="529" userDrawn="1">
          <p15:clr>
            <a:srgbClr val="F26B43"/>
          </p15:clr>
        </p15:guide>
        <p15:guide id="4" orient="horz" pos="3793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6ADA7-71A1-44A8-81BF-1B6CACFB75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r>
              <a:rPr lang="en-GB" dirty="0"/>
              <a:t>WhatsApp Events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7C4633-7458-4F99-83F4-CB5107BC26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 dirty="0"/>
              <a:t>Ram Vinjamuri</a:t>
            </a:r>
          </a:p>
        </p:txBody>
      </p:sp>
    </p:spTree>
    <p:extLst>
      <p:ext uri="{BB962C8B-B14F-4D97-AF65-F5344CB8AC3E}">
        <p14:creationId xmlns:p14="http://schemas.microsoft.com/office/powerpoint/2010/main" val="992262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F2DAD-09BC-4E53-B3EE-80036ACC0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Motivation to build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DAD639D-C8B7-41FE-B495-175E8A71B81B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1066800" y="2194795"/>
            <a:ext cx="9534525" cy="2662955"/>
          </a:xfrm>
        </p:spPr>
        <p:txBody>
          <a:bodyPr rtlCol="0">
            <a:normAutofit lnSpcReduction="10000"/>
          </a:bodyPr>
          <a:lstStyle/>
          <a:p>
            <a:pPr marL="457200" indent="-457200" rtl="0">
              <a:buFont typeface="Arial" panose="020B0604020202020204" pitchFamily="34" charset="0"/>
              <a:buChar char="•"/>
            </a:pPr>
            <a:r>
              <a:rPr lang="en-GB" sz="3200" dirty="0"/>
              <a:t>Repetitive reminders are routine operations</a:t>
            </a:r>
          </a:p>
          <a:p>
            <a:pPr marL="457200" indent="-457200" rtl="0">
              <a:buFont typeface="Arial" panose="020B0604020202020204" pitchFamily="34" charset="0"/>
              <a:buChar char="•"/>
            </a:pPr>
            <a:r>
              <a:rPr lang="en-GB" sz="3200" dirty="0"/>
              <a:t>Desire to streamline and enhance this process</a:t>
            </a:r>
          </a:p>
          <a:p>
            <a:pPr marL="457200" indent="-457200" rtl="0">
              <a:buFont typeface="Arial" panose="020B0604020202020204" pitchFamily="34" charset="0"/>
              <a:buChar char="•"/>
            </a:pPr>
            <a:endParaRPr lang="en-GB" sz="3200" dirty="0"/>
          </a:p>
          <a:p>
            <a:pPr marL="457200" indent="-457200" rtl="0">
              <a:buFont typeface="Arial" panose="020B0604020202020204" pitchFamily="34" charset="0"/>
              <a:buChar char="•"/>
            </a:pPr>
            <a:r>
              <a:rPr lang="en-GB" sz="3200" dirty="0"/>
              <a:t>Automate messages while increasing engagement</a:t>
            </a:r>
          </a:p>
          <a:p>
            <a:pPr marL="457200" indent="-457200" rtl="0">
              <a:buFont typeface="Arial" panose="020B0604020202020204" pitchFamily="34" charset="0"/>
              <a:buChar char="•"/>
            </a:pPr>
            <a:r>
              <a:rPr lang="en-GB" sz="3200" dirty="0"/>
              <a:t>Need for creativity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62604E-F416-45C2-A64D-344936146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smtClean="0"/>
              <a:pPr rtl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2539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A14B44-91F0-0418-204C-092CEB3AE7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ADB27-21AE-627D-F18D-C5AB6310B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What I built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385F995-B7E3-F384-75F1-55CEA2C68B7C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1066800" y="2194795"/>
            <a:ext cx="10360047" cy="3625834"/>
          </a:xfrm>
        </p:spPr>
        <p:txBody>
          <a:bodyPr rtlCol="0">
            <a:normAutofit/>
          </a:bodyPr>
          <a:lstStyle/>
          <a:p>
            <a:pPr rtl="0"/>
            <a:r>
              <a:rPr lang="en-US" sz="3200" dirty="0"/>
              <a:t>-Robust backend powered by Python</a:t>
            </a:r>
          </a:p>
          <a:p>
            <a:pPr rtl="0"/>
            <a:r>
              <a:rPr lang="en-US" sz="3200" dirty="0"/>
              <a:t>	- Hosted as a Linux bot</a:t>
            </a:r>
          </a:p>
          <a:p>
            <a:pPr rtl="0"/>
            <a:r>
              <a:rPr lang="en-US" sz="3200" dirty="0"/>
              <a:t>	- User-friendly frontend developed using Flask. </a:t>
            </a:r>
          </a:p>
          <a:p>
            <a:pPr rtl="0"/>
            <a:r>
              <a:rPr lang="en-US" sz="3200" dirty="0"/>
              <a:t>The backend interacts with</a:t>
            </a:r>
          </a:p>
          <a:p>
            <a:pPr rtl="0"/>
            <a:r>
              <a:rPr lang="en-US" sz="3200" dirty="0"/>
              <a:t>	</a:t>
            </a:r>
            <a:r>
              <a:rPr lang="en-US" sz="3200" dirty="0" err="1"/>
              <a:t>GreenAPI</a:t>
            </a:r>
            <a:r>
              <a:rPr lang="en-US" sz="3200" dirty="0"/>
              <a:t> through HTTP requests</a:t>
            </a:r>
          </a:p>
          <a:p>
            <a:pPr rtl="0"/>
            <a:r>
              <a:rPr lang="en-US" sz="3200" dirty="0"/>
              <a:t>	GPT 3.5 Turbo</a:t>
            </a:r>
            <a:endParaRPr lang="en-GB" sz="32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0DCCC6-01D7-D93C-8CDA-3F968653A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smtClean="0"/>
              <a:pPr rtl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16359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3A05CC-9C8B-500B-D294-36C7B37D0C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70AE5-8B06-F3C0-1A78-966E78955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What LLMs were used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ABC6450-5823-3C32-125A-237963C25A02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654269" y="1868537"/>
            <a:ext cx="10883462" cy="4102009"/>
          </a:xfrm>
        </p:spPr>
        <p:txBody>
          <a:bodyPr rtlCol="0">
            <a:normAutofit fontScale="70000" lnSpcReduction="20000"/>
          </a:bodyPr>
          <a:lstStyle/>
          <a:p>
            <a:pPr marL="742950" indent="-742950" rtl="0">
              <a:buAutoNum type="arabicPeriod"/>
            </a:pPr>
            <a:r>
              <a:rPr lang="en-US" sz="4400" dirty="0"/>
              <a:t>Optimal Reminder Times:</a:t>
            </a:r>
          </a:p>
          <a:p>
            <a:pPr marL="1200150" lvl="1" indent="-742950">
              <a:buFont typeface="Arial" panose="020B0604020202020204" pitchFamily="34" charset="0"/>
              <a:buChar char="•"/>
            </a:pPr>
            <a:r>
              <a:rPr lang="en-US" sz="3200" dirty="0"/>
              <a:t>GPT predicts the ideal times for sending reminders</a:t>
            </a:r>
          </a:p>
          <a:p>
            <a:pPr marL="1200150" lvl="1" indent="-742950">
              <a:buFont typeface="Arial" panose="020B0604020202020204" pitchFamily="34" charset="0"/>
              <a:buChar char="•"/>
            </a:pPr>
            <a:r>
              <a:rPr lang="en-US" sz="3200" dirty="0"/>
              <a:t>Eliminating the need for manual selection</a:t>
            </a:r>
          </a:p>
          <a:p>
            <a:pPr lvl="1"/>
            <a:endParaRPr lang="en-US" sz="3200" dirty="0"/>
          </a:p>
          <a:p>
            <a:pPr marL="742950" indent="-742950" rtl="0">
              <a:buAutoNum type="arabicPeriod"/>
            </a:pPr>
            <a:r>
              <a:rPr lang="en-US" sz="4400" dirty="0"/>
              <a:t>Engaging WhatsApp Prompts: </a:t>
            </a:r>
          </a:p>
          <a:p>
            <a:pPr marL="1200150" lvl="1" indent="-742950">
              <a:buFont typeface="Arial" panose="020B0604020202020204" pitchFamily="34" charset="0"/>
              <a:buChar char="•"/>
            </a:pPr>
            <a:r>
              <a:rPr lang="en-US" sz="3800" dirty="0"/>
              <a:t>The language model generates captivating WhatsApp messages. </a:t>
            </a:r>
          </a:p>
          <a:p>
            <a:pPr lvl="1"/>
            <a:endParaRPr lang="en-US" sz="3800" dirty="0"/>
          </a:p>
          <a:p>
            <a:pPr marL="742950" indent="-742950" rtl="0">
              <a:buAutoNum type="arabicPeriod"/>
            </a:pPr>
            <a:r>
              <a:rPr lang="en-US" sz="4400" dirty="0"/>
              <a:t>User Input Sanitization: </a:t>
            </a:r>
          </a:p>
          <a:p>
            <a:pPr marL="1200150" lvl="1" indent="-742950">
              <a:buFont typeface="Arial" panose="020B0604020202020204" pitchFamily="34" charset="0"/>
              <a:buChar char="•"/>
            </a:pPr>
            <a:r>
              <a:rPr lang="en-US" sz="3800" dirty="0"/>
              <a:t>GPT assists in sanitizing user inputs</a:t>
            </a:r>
          </a:p>
          <a:p>
            <a:pPr marL="1200150" lvl="1" indent="-742950">
              <a:buFont typeface="Arial" panose="020B0604020202020204" pitchFamily="34" charset="0"/>
              <a:buChar char="•"/>
            </a:pPr>
            <a:r>
              <a:rPr lang="en-US" sz="3800" dirty="0"/>
              <a:t>Predicting values from other cases to enhance user experience.</a:t>
            </a:r>
            <a:endParaRPr lang="en-GB" sz="2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443AB4-7322-C66D-4458-D081857F1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smtClean="0"/>
              <a:pPr rtl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8473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C665F-537D-4B74-92F8-96ED80122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9" y="294807"/>
            <a:ext cx="4585780" cy="1091078"/>
          </a:xfrm>
        </p:spPr>
        <p:txBody>
          <a:bodyPr rtlCol="0"/>
          <a:lstStyle/>
          <a:p>
            <a:pPr rtl="0"/>
            <a:r>
              <a:rPr lang="en-GB" dirty="0"/>
              <a:t>Conclusion +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CFCBA-E6B8-4ECB-B191-23EF347394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1317" y="2099011"/>
            <a:ext cx="8831504" cy="3136910"/>
          </a:xfrm>
        </p:spPr>
        <p:txBody>
          <a:bodyPr rtlCol="0">
            <a:normAutofit lnSpcReduction="10000"/>
          </a:bodyPr>
          <a:lstStyle/>
          <a:p>
            <a:r>
              <a:rPr lang="en-GB" sz="2400" b="0" i="0" dirty="0">
                <a:solidFill>
                  <a:schemeClr val="accent1">
                    <a:lumMod val="25000"/>
                    <a:lumOff val="75000"/>
                  </a:schemeClr>
                </a:solidFill>
                <a:effectLst/>
                <a:latin typeface="Söhne"/>
              </a:rPr>
              <a:t>T</a:t>
            </a:r>
            <a:r>
              <a:rPr lang="en-US" sz="2400" b="0" i="0" dirty="0" err="1">
                <a:solidFill>
                  <a:schemeClr val="accent1">
                    <a:lumMod val="25000"/>
                    <a:lumOff val="75000"/>
                  </a:schemeClr>
                </a:solidFill>
                <a:effectLst/>
                <a:latin typeface="Söhne"/>
              </a:rPr>
              <a:t>estaments</a:t>
            </a:r>
            <a:r>
              <a:rPr lang="en-US" sz="2400" b="0" i="0" dirty="0">
                <a:solidFill>
                  <a:schemeClr val="accent1">
                    <a:lumMod val="25000"/>
                    <a:lumOff val="75000"/>
                  </a:schemeClr>
                </a:solidFill>
                <a:effectLst/>
                <a:latin typeface="Söhne"/>
              </a:rPr>
              <a:t> to the power of AI in simplifying and enhancing communication. </a:t>
            </a:r>
          </a:p>
          <a:p>
            <a:r>
              <a:rPr lang="en-US" sz="2400" b="0" i="0" dirty="0">
                <a:solidFill>
                  <a:schemeClr val="accent1">
                    <a:lumMod val="25000"/>
                    <a:lumOff val="75000"/>
                  </a:schemeClr>
                </a:solidFill>
                <a:effectLst/>
                <a:latin typeface="Söhne"/>
              </a:rPr>
              <a:t>By automating routine reminders with GPT 3.5 Turbo, the project not only saves time but elevates the engagement level through creatively crafted messages. </a:t>
            </a:r>
          </a:p>
          <a:p>
            <a:r>
              <a:rPr lang="en-US" sz="2400" b="0" i="0" dirty="0">
                <a:solidFill>
                  <a:schemeClr val="accent1">
                    <a:lumMod val="25000"/>
                    <a:lumOff val="75000"/>
                  </a:schemeClr>
                </a:solidFill>
                <a:effectLst/>
                <a:latin typeface="Söhne"/>
              </a:rPr>
              <a:t>In conclusion, "WhatsApp Events" is a testament to the power of AI in simplifying and enhancing communication. </a:t>
            </a:r>
          </a:p>
          <a:p>
            <a:r>
              <a:rPr lang="en-US" sz="2400" b="0" i="0" dirty="0">
                <a:solidFill>
                  <a:schemeClr val="accent1">
                    <a:lumMod val="25000"/>
                    <a:lumOff val="75000"/>
                  </a:schemeClr>
                </a:solidFill>
                <a:effectLst/>
                <a:latin typeface="Söhne"/>
              </a:rPr>
              <a:t>By automating routine reminders with GPT 3.5 Turbo The impact extends beyond mere convenience, introducing a novel approach to personalized event notifications. </a:t>
            </a:r>
            <a:endParaRPr lang="en-GB" sz="2400" dirty="0">
              <a:solidFill>
                <a:schemeClr val="accent1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E192BF-F3A7-4D6F-9228-FC825EC15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950F5D8-22E1-4015-8661-E5B1FD28C2DE}" type="slidenum">
              <a:rPr lang="en-GB" smtClean="0"/>
              <a:pPr rtl="0"/>
              <a:t>5</a:t>
            </a:fld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E8417-3B40-4421-8C0C-E812952C4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161BE1-137D-4B1D-91B7-34526E1508B6}" type="datetime1">
              <a:rPr lang="en-GB" smtClean="0"/>
              <a:t>03/03/2024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1260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A2A9D7-7FEB-0066-9089-895F7329C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CC7986-8467-4919-8B29-1A8D47B98740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FF2264-F5CF-7071-28E8-ACA83AD10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950F5D8-22E1-4015-8661-E5B1FD28C2DE}" type="slidenum">
              <a:rPr lang="en-GB" noProof="0" smtClean="0"/>
              <a:t>6</a:t>
            </a:fld>
            <a:endParaRPr lang="en-GB" noProof="0" dirty="0"/>
          </a:p>
        </p:txBody>
      </p:sp>
      <p:pic>
        <p:nvPicPr>
          <p:cNvPr id="7" name="localhost_5000 - Google Chrome 2024-03-03 11-19-32">
            <a:hlinkClick r:id="" action="ppaction://media"/>
            <a:extLst>
              <a:ext uri="{FF2B5EF4-FFF2-40B4-BE49-F238E27FC236}">
                <a16:creationId xmlns:a16="http://schemas.microsoft.com/office/drawing/2014/main" id="{EFD721C0-4FED-482D-5C4A-7EBEB6A8687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10452"/>
          <a:stretch/>
        </p:blipFill>
        <p:spPr>
          <a:xfrm>
            <a:off x="2106275" y="298841"/>
            <a:ext cx="6951772" cy="5000815"/>
          </a:xfrm>
        </p:spPr>
      </p:pic>
    </p:spTree>
    <p:extLst>
      <p:ext uri="{BB962C8B-B14F-4D97-AF65-F5344CB8AC3E}">
        <p14:creationId xmlns:p14="http://schemas.microsoft.com/office/powerpoint/2010/main" val="3399933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5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32837F-349A-71B1-5AB1-3244D9FA6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99CEDBC-8098-44A7-A208-6CC91A55276C}" type="datetime1">
              <a:rPr lang="en-GB" noProof="0" smtClean="0"/>
              <a:t>03/03/2024</a:t>
            </a:fld>
            <a:endParaRPr lang="en-GB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F0661E-33C7-7A18-13B3-D7443A7A7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4950F5D8-22E1-4015-8661-E5B1FD28C2DE}" type="slidenum">
              <a:rPr lang="en-GB" noProof="0" smtClean="0"/>
              <a:t>7</a:t>
            </a:fld>
            <a:endParaRPr lang="en-GB" noProof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82DF0AA-30BA-81AE-0D1B-4697D06410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Reminders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088FCB-A56B-0046-985F-12438A3C8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Event Occurrence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246B0A8-1608-B7E7-F6BB-4DD145B11F1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0022AE0-E029-6EB1-0F01-4C9B0BFFA5A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5108DA2-9E9E-C2EE-8C27-BAD293F31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564834"/>
            <a:ext cx="4709160" cy="63132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7EE4C69-742B-079F-4660-93DD45E4BD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3466716"/>
            <a:ext cx="4607949" cy="12096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5D748DA-BE22-C5E9-7E13-9D9E3393540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54074" y="2564834"/>
            <a:ext cx="4309878" cy="53360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A584D7B-CDEC-CA3F-2403-F85E7B07C1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4074" y="3392495"/>
            <a:ext cx="4309878" cy="367067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88466B49-4119-6504-C7F6-7DC3EA113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05472"/>
            <a:ext cx="10512425" cy="552848"/>
          </a:xfrm>
        </p:spPr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88002EF0-1001-D006-47F9-C8C584142317}"/>
              </a:ext>
            </a:extLst>
          </p:cNvPr>
          <p:cNvSpPr txBox="1">
            <a:spLocks/>
          </p:cNvSpPr>
          <p:nvPr/>
        </p:nvSpPr>
        <p:spPr>
          <a:xfrm>
            <a:off x="3267141" y="5016088"/>
            <a:ext cx="10512425" cy="552848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Note: Not restricted to cricket</a:t>
            </a:r>
          </a:p>
        </p:txBody>
      </p:sp>
    </p:spTree>
    <p:extLst>
      <p:ext uri="{BB962C8B-B14F-4D97-AF65-F5344CB8AC3E}">
        <p14:creationId xmlns:p14="http://schemas.microsoft.com/office/powerpoint/2010/main" val="9044196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1">
      <a:dk1>
        <a:sysClr val="windowText" lastClr="000000"/>
      </a:dk1>
      <a:lt1>
        <a:srgbClr val="FFFFFF"/>
      </a:lt1>
      <a:dk2>
        <a:srgbClr val="00BBFF"/>
      </a:dk2>
      <a:lt2>
        <a:srgbClr val="FFAA27"/>
      </a:lt2>
      <a:accent1>
        <a:srgbClr val="001431"/>
      </a:accent1>
      <a:accent2>
        <a:srgbClr val="D14C00"/>
      </a:accent2>
      <a:accent3>
        <a:srgbClr val="142F5C"/>
      </a:accent3>
      <a:accent4>
        <a:srgbClr val="FFC000"/>
      </a:accent4>
      <a:accent5>
        <a:srgbClr val="5E441C"/>
      </a:accent5>
      <a:accent6>
        <a:srgbClr val="149F2F"/>
      </a:accent6>
      <a:hlink>
        <a:srgbClr val="00BBFF"/>
      </a:hlink>
      <a:folHlink>
        <a:srgbClr val="00BBFF"/>
      </a:folHlink>
    </a:clrScheme>
    <a:fontScheme name="Custom 12">
      <a:majorFont>
        <a:latin typeface="Book Antiqua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solidFill>
            <a:schemeClr val="bg2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4309604_TF33968143" id="{8DC784E7-05DF-45BD-84D8-E1E66AEC0D7A}" vid="{ACDD0EDF-4589-4FB8-B084-B2A7E0159C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F66A90A-9146-4A69-9CBB-F93429A11E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31B41D-C4DE-41D5-B883-BFE1CC1FFE9C}">
  <ds:schemaRefs>
    <ds:schemaRef ds:uri="http://purl.org/dc/elements/1.1/"/>
    <ds:schemaRef ds:uri="http://schemas.microsoft.com/sharepoint/v3"/>
    <ds:schemaRef ds:uri="http://purl.org/dc/terms/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fb0879af-3eba-417a-a55a-ffe6dcd6ca77"/>
    <ds:schemaRef ds:uri="6dc4bcd6-49db-4c07-9060-8acfc67cef9f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11E645E5-0105-4597-A6C9-FF428BAEF1D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{9C53AB31-66C5-451D-B94D-5E18DD17472F}tf33968143_win32</Template>
  <TotalTime>83</TotalTime>
  <Words>228</Words>
  <Application>Microsoft Office PowerPoint</Application>
  <PresentationFormat>Widescreen</PresentationFormat>
  <Paragraphs>49</Paragraphs>
  <Slides>7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Book Antiqua</vt:lpstr>
      <vt:lpstr>Calibri</vt:lpstr>
      <vt:lpstr>Franklin Gothic Book</vt:lpstr>
      <vt:lpstr>Söhne</vt:lpstr>
      <vt:lpstr>Wingdings</vt:lpstr>
      <vt:lpstr>Office Theme</vt:lpstr>
      <vt:lpstr>WhatsApp Events</vt:lpstr>
      <vt:lpstr>Motivation to build</vt:lpstr>
      <vt:lpstr>What I built</vt:lpstr>
      <vt:lpstr>What LLMs were used</vt:lpstr>
      <vt:lpstr>Conclusion + Impact</vt:lpstr>
      <vt:lpstr>PowerPoint Presentation</vt:lpstr>
      <vt:lpstr>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WhatsApp Events</dc:title>
  <dc:creator>Ram Vinjamuri</dc:creator>
  <cp:lastModifiedBy>Ram Vinjamuri</cp:lastModifiedBy>
  <cp:revision>6</cp:revision>
  <dcterms:created xsi:type="dcterms:W3CDTF">2024-03-03T10:34:55Z</dcterms:created>
  <dcterms:modified xsi:type="dcterms:W3CDTF">2024-03-03T11:59:28Z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